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3" r:id="rId20"/>
    <p:sldId id="277" r:id="rId21"/>
    <p:sldId id="274" r:id="rId22"/>
    <p:sldId id="281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1"/>
    <p:restoredTop sz="77263" autoAdjust="0"/>
  </p:normalViewPr>
  <p:slideViewPr>
    <p:cSldViewPr snapToGrid="0" snapToObjects="1">
      <p:cViewPr>
        <p:scale>
          <a:sx n="113" d="100"/>
          <a:sy n="113" d="100"/>
        </p:scale>
        <p:origin x="320" y="36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7B5F2-8A6C-2845-AB3C-DCC138A6B25C}" type="datetimeFigureOut">
              <a:rPr kumimoji="1" lang="zh-CN" altLang="en-US" smtClean="0"/>
              <a:t>15/10/28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0B954-BE44-FD40-8DBE-BBD33D540A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大家好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很荣幸组里安排我为大家介绍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的操作规范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也感谢大家周六这么早就来参加交流会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我们每天都在和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打交道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熟悉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指令和原理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无疑对我们都大有裨益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 希望大家通过我的介绍能够温故知新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查缺补漏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还请大家批评指正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866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经常有这样的事情发生，当你正在进行项目中某一部分的工作，里面的东西处于一个比较杂乱的状态，而你想转到其他分支上进行一些工作。问题是，你不想提交进行了一半的工作，否则以后你无法回到这个工作点。解决这个问题的办法就是</a:t>
            </a:r>
            <a:r>
              <a:rPr lang="en-US" altLang="zh-CN" dirty="0" err="1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 stash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命令。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你可以在其中一个分支上保留一份储藏，随后切换到另外一个分支，再重新应用这些变更。在工作目录里包含已修改和未提交的文件时，你也可以应用储藏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会给出归并冲突如果有任何变更无法干净地被应用。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72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假设你们团队有个地址为 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git.ourcompany.com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的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服务器。如果你从这里克隆，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会自动为你将此远程仓库命名为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，并下载其中所有的数据，建立一个指向它的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分支的指针，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在本地命名为 </a:t>
            </a:r>
            <a:r>
              <a:rPr lang="en-US" altLang="zh-CN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origin/master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，但你无法在本地更改其数据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。接着，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建立一个属于你自己的本地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分支，始于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上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分支相同的位置，你可以就此开始工作（见图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3-22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）：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如果你在本地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分支做了些改动，与此同时，其他人向 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git.ourcompany.com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推送了他们的更新，那么服务器上的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分支就会向前推进，而于此同时，你在本地的提交历史正朝向不同方向发展。不过只要你不和服务器通讯，你的 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origin/master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指针仍然保持原位不会移动（见图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3-23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可以运行 </a:t>
            </a:r>
            <a:r>
              <a:rPr lang="en-US" altLang="zh-CN" sz="1200" kern="12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fetch origin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 来同步远程服务器上的数据到本地。该命令首先找到 </a:t>
            </a:r>
            <a:r>
              <a:rPr lang="en-US" altLang="zh-CN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origin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 是哪个服务器（本例为</a:t>
            </a:r>
            <a:r>
              <a:rPr lang="en-US" altLang="zh-CN" sz="1200" kern="1200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git.ourcompany.com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），从上面获取你尚未拥有的数据，更新你本地的数据库，然后把 </a:t>
            </a:r>
            <a:r>
              <a:rPr lang="en-US" altLang="zh-CN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origin/master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 的指针移到它最新的位置上（见图 </a:t>
            </a:r>
            <a:r>
              <a:rPr lang="en-US" altLang="zh-CN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3-24</a:t>
            </a:r>
            <a:r>
              <a:rPr lang="zh-CN" altLang="en-US" sz="12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）。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29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在日常工作中我们经常这么用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既快且好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实际上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默认情况下 </a:t>
            </a:r>
            <a:r>
              <a:rPr lang="en-US" altLang="zh-CN" sz="1200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clone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命令本质上就是自动创建了本地的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master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分支用于跟踪远程仓库中的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master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假设远程仓库确实有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master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).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所以我们一般运行 </a:t>
            </a:r>
            <a:r>
              <a:rPr lang="en-US" altLang="zh-CN" sz="1200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pull, 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目的都是要从原始克隆的远端仓库中抓取数据后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</a:t>
            </a:r>
            <a:r>
              <a:rPr lang="zh-CN" altLang="en-US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合并到工作目录中的当前分支</a:t>
            </a:r>
            <a:r>
              <a:rPr lang="en-US" altLang="zh-CN" sz="12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17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pull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命令的作用是，取回远程主机某个分支的更新，再与本地的指定分支合并。</a:t>
            </a:r>
          </a:p>
          <a:p>
            <a:endParaRPr kumimoji="1"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在某些场合，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会自动在本地分支与远程分支之间，建立一种追踪关系（</a:t>
            </a:r>
            <a:r>
              <a:rPr lang="en-US" altLang="zh-CN" dirty="0" smtClean="0"/>
              <a:t>tracking</a:t>
            </a:r>
            <a:r>
              <a:rPr lang="zh-CN" altLang="en-US" dirty="0" smtClean="0"/>
              <a:t>）。比如，在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</a:t>
            </a:r>
            <a:r>
              <a:rPr lang="zh-CN" altLang="en-US" dirty="0" smtClean="0"/>
              <a:t>的时候，所有本地分支默认与远程主机的同名分支，建立追踪关系，也就是说，本地的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分支自动</a:t>
            </a:r>
            <a:r>
              <a:rPr lang="en-US" altLang="zh-CN" dirty="0" smtClean="0"/>
              <a:t>"</a:t>
            </a:r>
            <a:r>
              <a:rPr lang="zh-CN" altLang="en-US" dirty="0" smtClean="0"/>
              <a:t>追踪</a:t>
            </a:r>
            <a:r>
              <a:rPr lang="en-US" altLang="zh-CN" dirty="0" smtClean="0"/>
              <a:t>"origin/master</a:t>
            </a:r>
            <a:r>
              <a:rPr lang="zh-CN" altLang="en-US" dirty="0" smtClean="0"/>
              <a:t>分支。</a:t>
            </a:r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也允许手动建立追踪关系。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183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push [remote-name] [branch-name]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只有所在克隆的服务器有些权限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并且同一时刻没有其他人在推数据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这条命令才回如期完成任务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如果在你推数据前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已经有其他人推送了若干更新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那你的推送操作就会被驳回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你必须先把他们的更新抓取到本地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合并到自己的项目中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然后才能再次推送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 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克隆操会自动使用默认的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master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和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origin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名字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). 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/>
              <a:t>如果省略远程分支名，则表示将本地分支推送与之存在</a:t>
            </a:r>
            <a:r>
              <a:rPr lang="en-US" altLang="zh-CN" dirty="0" smtClean="0"/>
              <a:t>"</a:t>
            </a:r>
            <a:r>
              <a:rPr lang="zh-CN" altLang="en-US" dirty="0" smtClean="0"/>
              <a:t>追踪关系</a:t>
            </a:r>
            <a:r>
              <a:rPr lang="en-US" altLang="zh-CN" dirty="0" smtClean="0"/>
              <a:t>"</a:t>
            </a:r>
            <a:r>
              <a:rPr lang="zh-CN" altLang="en-US" dirty="0" smtClean="0"/>
              <a:t>的远程分支（通常两者同名），如果该远程分支不存在，则会被新建。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88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图片名称</a:t>
            </a: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:</a:t>
            </a:r>
            <a:endParaRPr lang="zh-CN" altLang="en-US" dirty="0" smtClean="0">
              <a:solidFill>
                <a:srgbClr val="3D342E"/>
              </a:solidFill>
              <a:latin typeface="Helvetica" charset="0"/>
            </a:endParaRPr>
          </a:p>
          <a:p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单个提交对象在仓库中的数据结构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多个提交对象之间的链接关系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分支其实就是从某个提交对象往回看的历史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多个分支指向提交数据的历史</a:t>
            </a:r>
            <a:endParaRPr lang="en-US" altLang="zh-CN" dirty="0" smtClean="0">
              <a:solidFill>
                <a:srgbClr val="3D342E"/>
              </a:solidFill>
              <a:latin typeface="Helvetica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3D342E"/>
              </a:solidFill>
              <a:latin typeface="Helvetica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Tree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 就是暂存区， 可以比喻成助理手机大家生活照， </a:t>
            </a: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commit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操作就是给贴在墙上。</a:t>
            </a:r>
            <a:endParaRPr lang="en-US" altLang="zh-CN" dirty="0" smtClean="0">
              <a:solidFill>
                <a:srgbClr val="3D342E"/>
              </a:solidFill>
              <a:latin typeface="Helvetica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06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HEAD 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指向当前所在的分支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HEAD 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在你转换分支时指向新的分支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展示了提交后的结果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HEAD 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在一次 </a:t>
            </a: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checkout 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之后移动到了另一个分支</a:t>
            </a:r>
            <a:endParaRPr lang="en-US" altLang="zh-CN" dirty="0" smtClean="0">
              <a:solidFill>
                <a:srgbClr val="3D342E"/>
              </a:solidFill>
              <a:latin typeface="Helvetica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由于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中的分支实际上仅是一个包含所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对象校验和（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个字符长度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SHA-1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字串）的文件，所以创建和销毁一个分支就变得非常廉价。说白了，新建一个分支就是向一个文件写入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41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个字节（外加一个换行符）那么简单，当然也就很快了。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73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kumimoji="1" lang="zh-CN" altLang="en-US" dirty="0" smtClean="0"/>
              <a:t>图片标题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1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	不同流向的分支历史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没有简单地把分支指针右移，而是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为分支合并自动识别出最佳的同源合并点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</a:t>
            </a:r>
            <a:r>
              <a:rPr lang="zh-CN" altLang="en-US" sz="1200" b="1" kern="1200" baseline="0" dirty="0" smtClean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三方合并后的结果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重新做一个新的快照，并自动创建一个指向它的提交对象（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）。这个提交对象比较特殊，它有两个祖先（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C4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3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	</a:t>
            </a:r>
            <a:r>
              <a:rPr lang="en-US" altLang="zh-CN" dirty="0" err="1" smtClean="0">
                <a:solidFill>
                  <a:srgbClr val="3D342E"/>
                </a:solidFill>
                <a:latin typeface="Helvetica" charset="0"/>
              </a:rPr>
              <a:t>Git</a:t>
            </a:r>
            <a:r>
              <a:rPr lang="en-US" altLang="zh-CN" dirty="0" smtClean="0">
                <a:solidFill>
                  <a:srgbClr val="3D342E"/>
                </a:solidFill>
                <a:latin typeface="Helvetica" charset="0"/>
              </a:rPr>
              <a:t> </a:t>
            </a:r>
            <a:r>
              <a:rPr lang="zh-CN" altLang="en-US" dirty="0" smtClean="0">
                <a:solidFill>
                  <a:srgbClr val="3D342E"/>
                </a:solidFill>
                <a:latin typeface="Helvetica" charset="0"/>
              </a:rPr>
              <a:t>自动创建了一个包含了合并结果的提交对象</a:t>
            </a:r>
            <a:endParaRPr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svn</a:t>
            </a:r>
            <a:r>
              <a:rPr lang="zh-CN" altLang="en-US" dirty="0" smtClean="0"/>
              <a:t>等其他</a:t>
            </a:r>
            <a:r>
              <a:rPr lang="en-US" altLang="zh-CN" dirty="0" smtClean="0"/>
              <a:t>VCS</a:t>
            </a:r>
            <a:r>
              <a:rPr lang="zh-CN" altLang="en-US" dirty="0" smtClean="0"/>
              <a:t>使用的都是</a:t>
            </a:r>
            <a:r>
              <a:rPr lang="en-US" altLang="zh-CN" dirty="0" smtClean="0"/>
              <a:t>checkout</a:t>
            </a:r>
            <a:r>
              <a:rPr lang="zh-CN" altLang="en-US" dirty="0" smtClean="0"/>
              <a:t>命令</a:t>
            </a:r>
            <a:r>
              <a:rPr lang="en-US" altLang="zh-CN" dirty="0" smtClean="0"/>
              <a:t>, 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clone. </a:t>
            </a:r>
            <a:r>
              <a:rPr lang="zh-CN" altLang="en-US" dirty="0" smtClean="0"/>
              <a:t>这是个非常重要的差别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收取的是项目历史的</a:t>
            </a:r>
            <a:r>
              <a:rPr lang="zh-CN" altLang="en-US" b="1" dirty="0" smtClean="0"/>
              <a:t>所有数据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每一个文件的每一个版本</a:t>
            </a:r>
            <a:r>
              <a:rPr lang="en-US" altLang="zh-CN" b="1" dirty="0" smtClean="0"/>
              <a:t>), </a:t>
            </a:r>
            <a:r>
              <a:rPr lang="zh-CN" altLang="en-US" dirty="0" smtClean="0"/>
              <a:t>服务器上有的数据克隆只有本地也有了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实际上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即使服务器的磁盘发生故障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用任何一个克隆出来的客户端都可以重建服务器上的仓库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回到当初克隆时的状态</a:t>
            </a:r>
            <a:r>
              <a:rPr lang="en-US" altLang="zh-CN" dirty="0" smtClean="0"/>
              <a:t>.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操作演示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init</a:t>
            </a:r>
            <a:r>
              <a:rPr kumimoji="1" lang="zh-CN" altLang="en-US" dirty="0" smtClean="0"/>
              <a:t>操作才会讲到下面</a:t>
            </a:r>
            <a:r>
              <a:rPr kumimoji="1" lang="en-US" altLang="zh-CN" dirty="0" smtClean="0"/>
              <a:t>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gitconfig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文件：系统中对所有用户都普遍适用的配置。若使用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时用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--system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选项，读写的就是这个文件。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~/.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gitconfig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文件：用户目录下的配置文件只适用于该用户。若使用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时用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--global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选项，读写的就是这个文件。</a:t>
            </a:r>
            <a:endParaRPr kumimoji="1" lang="zh-CN" altLang="en-US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我们工程使用的是 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</a:t>
            </a:r>
            <a:r>
              <a:rPr lang="zh-CN" altLang="en-US" dirty="0" smtClean="0"/>
              <a:t>当前项目的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目录中的配置文件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这里的配置仅仅对于当前项目有效</a:t>
            </a:r>
            <a:r>
              <a:rPr lang="en-US" altLang="zh-CN" dirty="0" smtClean="0"/>
              <a:t>. </a:t>
            </a:r>
            <a:r>
              <a:rPr lang="zh-CN" altLang="en-US" strike="noStrike" dirty="0" smtClean="0"/>
              <a:t>每一个级别的配置都会覆盖上层的相同配置</a:t>
            </a:r>
            <a:r>
              <a:rPr lang="en-US" altLang="zh-CN" strike="noStrike" dirty="0" smtClean="0"/>
              <a:t>.</a:t>
            </a:r>
            <a:r>
              <a:rPr lang="zh-CN" altLang="en-US" strike="noStrike" dirty="0" smtClean="0"/>
              <a:t>所以</a:t>
            </a:r>
            <a:r>
              <a:rPr lang="en-US" altLang="zh-CN" strike="noStrike" dirty="0" smtClean="0"/>
              <a:t>.</a:t>
            </a:r>
            <a:r>
              <a:rPr lang="en-US" altLang="zh-CN" strike="noStrike" dirty="0" err="1" smtClean="0"/>
              <a:t>git</a:t>
            </a:r>
            <a:r>
              <a:rPr lang="en-US" altLang="zh-CN" strike="noStrike" dirty="0" smtClean="0"/>
              <a:t>/</a:t>
            </a:r>
            <a:r>
              <a:rPr lang="en-US" altLang="zh-CN" strike="noStrike" dirty="0" err="1" smtClean="0"/>
              <a:t>config</a:t>
            </a:r>
            <a:r>
              <a:rPr lang="zh-CN" altLang="en-US" strike="noStrike" dirty="0" smtClean="0"/>
              <a:t>里的配置会覆盖</a:t>
            </a:r>
            <a:r>
              <a:rPr lang="en-US" altLang="zh-CN" strike="noStrike" dirty="0" smtClean="0"/>
              <a:t>/</a:t>
            </a:r>
            <a:r>
              <a:rPr lang="en-US" altLang="zh-CN" strike="noStrike" dirty="0" err="1" smtClean="0"/>
              <a:t>etc</a:t>
            </a:r>
            <a:r>
              <a:rPr lang="en-US" altLang="zh-CN" strike="noStrike" dirty="0" smtClean="0"/>
              <a:t>/</a:t>
            </a:r>
            <a:r>
              <a:rPr lang="en-US" altLang="zh-CN" strike="noStrike" dirty="0" err="1" smtClean="0"/>
              <a:t>gitconfig</a:t>
            </a:r>
            <a:r>
              <a:rPr lang="zh-CN" altLang="en-US" strike="noStrike" dirty="0" smtClean="0"/>
              <a:t>中的同名配置</a:t>
            </a:r>
            <a:r>
              <a:rPr lang="en-US" altLang="zh-CN" strike="noStrike" dirty="0" smtClean="0"/>
              <a:t>)</a:t>
            </a:r>
            <a:endParaRPr lang="zh-CN" altLang="en-US" strike="noStrike" dirty="0" smtClean="0"/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不操作演示	注意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kern="1200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git</a:t>
            </a:r>
            <a:r>
              <a:rPr kumimoji="0" lang="zh-CN" altLang="en-US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 </a:t>
            </a:r>
            <a:r>
              <a:rPr kumimoji="0" lang="en-US" altLang="zh-CN" sz="1200" kern="1200" baseline="0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rm</a:t>
            </a:r>
            <a:r>
              <a:rPr kumimoji="0" lang="zh-CN" altLang="en-US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 </a:t>
            </a:r>
            <a:r>
              <a:rPr kumimoji="0" lang="en-US" altLang="zh-CN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README</a:t>
            </a:r>
            <a:r>
              <a:rPr kumimoji="0" lang="zh-CN" altLang="en-US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 执行完 还需要 </a:t>
            </a:r>
            <a:r>
              <a:rPr kumimoji="0" lang="en-US" altLang="zh-CN" sz="1200" kern="1200" baseline="0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git</a:t>
            </a:r>
            <a:r>
              <a:rPr kumimoji="0" lang="zh-CN" altLang="en-US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 </a:t>
            </a:r>
            <a:r>
              <a:rPr kumimoji="0" lang="en-US" altLang="zh-CN" sz="1200" kern="1200" baseline="0" dirty="0" smtClean="0">
                <a:solidFill>
                  <a:prstClr val="black"/>
                </a:solidFill>
                <a:latin typeface="HannotateSC-W5" charset="-122"/>
                <a:ea typeface="HannotateSC-W5" charset="-122"/>
                <a:cs typeface="+mn-cs"/>
              </a:rPr>
              <a:t>commit</a:t>
            </a:r>
            <a:endParaRPr kumimoji="1"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status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显示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 to commit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层含义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一是所有已跟踪文件在上次提交后都未被更改过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二是当前目录下没有出现任何处于未跟踪的新文件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(Untracked files),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否则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会再这里列出来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三是该命令还显示了当前所在分支是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master.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81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记住</a:t>
            </a:r>
            <a:r>
              <a:rPr lang="en-US" altLang="zh-CN" dirty="0" smtClean="0"/>
              <a:t>,</a:t>
            </a:r>
            <a:r>
              <a:rPr lang="zh-CN" altLang="en-US" dirty="0" smtClean="0"/>
              <a:t>任何已经提交到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的都可以被恢复</a:t>
            </a:r>
            <a:r>
              <a:rPr lang="en-US" altLang="zh-CN" dirty="0" smtClean="0"/>
              <a:t>. </a:t>
            </a:r>
            <a:r>
              <a:rPr lang="zh-CN" altLang="en-US" dirty="0" smtClean="0"/>
              <a:t>即便在已经删除的分支中的提交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或者用 </a:t>
            </a:r>
            <a:r>
              <a:rPr lang="en-US" altLang="zh-CN" dirty="0" smtClean="0"/>
              <a:t>--amend </a:t>
            </a:r>
            <a:r>
              <a:rPr lang="zh-CN" altLang="en-US" dirty="0" smtClean="0"/>
              <a:t>重新改写的提交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都可以被恢复</a:t>
            </a:r>
            <a:r>
              <a:rPr lang="en-US" altLang="zh-CN" dirty="0" smtClean="0"/>
              <a:t>(</a:t>
            </a:r>
            <a:r>
              <a:rPr lang="zh-CN" altLang="en-US" dirty="0" smtClean="0"/>
              <a:t>关于数据恢复的内容见第九章</a:t>
            </a:r>
            <a:r>
              <a:rPr lang="en-US" altLang="zh-CN" dirty="0" smtClean="0"/>
              <a:t>). 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你可能失去的数据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仅限于没有提交过的</a:t>
            </a:r>
            <a:r>
              <a:rPr lang="en-US" altLang="zh-CN" dirty="0" smtClean="0"/>
              <a:t>, </a:t>
            </a:r>
            <a:r>
              <a:rPr lang="zh-CN" altLang="en-US" dirty="0" smtClean="0"/>
              <a:t>对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来说他们就像从未存在</a:t>
            </a:r>
          </a:p>
          <a:p>
            <a:r>
              <a:rPr lang="zh-CN" altLang="en-US" dirty="0" smtClean="0"/>
              <a:t>过一样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0B954-BE44-FD40-8DBE-BBD33D540AD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54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操作规范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10208"/>
          </a:xfrm>
        </p:spPr>
        <p:txBody>
          <a:bodyPr/>
          <a:lstStyle/>
          <a:p>
            <a:r>
              <a:rPr lang="zh-CN" altLang="en-US" b="1"/>
              <a:t>查看已暂存和未暂存的更新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13774" y="1228726"/>
            <a:ext cx="103644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diff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查看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尚未暂存的文件更新了哪些内容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比较的是工作目录中当前文件和暂存区域快照之间的差异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也就是修改之后还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没有暂存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起来的变化内容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不是这次工作和上次提交之间的差异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下面那句才是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所以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add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之后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diff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什么都没有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diff --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staged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查看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已经暂存起来的文件和上次提交的快照之间的差异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32" y="2468311"/>
            <a:ext cx="5435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1633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提交更新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5006" y="1469201"/>
            <a:ext cx="109019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 commit -m “</a:t>
            </a:r>
            <a:r>
              <a:rPr lang="fr-FR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comment”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fr-FR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commit :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会启动文本编辑器已输入提交说明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带有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status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的输出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</a:p>
          <a:p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提交后会显示是哪个分支提交的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本次提交的完整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SHA-1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校验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和是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什么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以及在本次提交中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有多少文件修订过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多少行添加和删改过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记住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提交时记录的是放在暂存区域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文件</a:t>
            </a:r>
            <a:r>
              <a:rPr lang="en-US" altLang="zh-CN" dirty="0" smtClean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快照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任何还未暂存的仍然保持已修改状态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可以在下次提交时纳入版本控制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每一次运行提交操作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都是对你</a:t>
            </a:r>
            <a:r>
              <a:rPr lang="zh-CN" altLang="en-US" dirty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项目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做一次</a:t>
            </a:r>
            <a:r>
              <a:rPr lang="zh-CN" altLang="en-US" dirty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快照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以后可以回到这个状态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或者比较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b="1" dirty="0"/>
              <a:t>跳过使用暂存区域</a:t>
            </a:r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commit -a -m “comment"	</a:t>
            </a:r>
            <a:r>
              <a:rPr lang="en-US" altLang="zh-CN" dirty="0" err="1"/>
              <a:t>Git</a:t>
            </a:r>
            <a:r>
              <a:rPr lang="zh-CN" altLang="en-US" dirty="0"/>
              <a:t>会自动把所有</a:t>
            </a:r>
            <a:r>
              <a:rPr lang="zh-CN" altLang="en-US" dirty="0">
                <a:solidFill>
                  <a:srgbClr val="FF0000"/>
                </a:solidFill>
              </a:rPr>
              <a:t>已经跟踪过</a:t>
            </a:r>
            <a:r>
              <a:rPr lang="zh-CN" altLang="en-US" dirty="0"/>
              <a:t>的文件暂存起来一起提交</a:t>
            </a:r>
            <a:r>
              <a:rPr lang="en-US" altLang="zh-CN" dirty="0"/>
              <a:t>, </a:t>
            </a:r>
            <a:r>
              <a:rPr lang="zh-CN" altLang="en-US" dirty="0"/>
              <a:t>从而跳过</a:t>
            </a:r>
            <a:r>
              <a:rPr lang="en-US" altLang="zh-CN" dirty="0" err="1"/>
              <a:t>git</a:t>
            </a:r>
            <a:r>
              <a:rPr lang="en-US" altLang="zh-CN" dirty="0"/>
              <a:t> add</a:t>
            </a:r>
            <a:r>
              <a:rPr lang="zh-CN" altLang="en-US" dirty="0"/>
              <a:t>步骤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7371"/>
          </a:xfrm>
        </p:spPr>
        <p:txBody>
          <a:bodyPr/>
          <a:lstStyle/>
          <a:p>
            <a:r>
              <a:rPr lang="zh-CN" altLang="en-US" b="1" dirty="0" smtClean="0"/>
              <a:t>移除已暂存的文件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574" y="2010966"/>
            <a:ext cx="104876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从已跟踪文件清单中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暂存区域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移除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并连带从工作目录中删除指定的文件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这样以后就不会出现在未跟踪文件清单中了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状态会显示 ”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changeds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to be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commited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”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如果只是简单地从工作目录中手工删除文件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status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就会在 “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Changes not staged for commit”(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未暂存清单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中看到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之后还是需要执行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如果删除之前修改过并且已经放到暂存区域的话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则必须要用强制选项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-f,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以防误删除文件后丢失修改的内容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file -f /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-f file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均可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无需再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commit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仅从暂存区域删除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但保留在当前工作目录中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--cached  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仍需再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commit,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并且会看见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untracked file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有该文件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log/\*.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log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	</a:t>
            </a:r>
            <a:r>
              <a:rPr lang="zh-CN" altLang="en-US" dirty="0" smtClean="0"/>
              <a:t>此命</a:t>
            </a:r>
            <a:r>
              <a:rPr lang="zh-CN" altLang="en-US" dirty="0"/>
              <a:t>令删除所有 </a:t>
            </a:r>
            <a:r>
              <a:rPr lang="en-US" altLang="zh-CN" dirty="0"/>
              <a:t>log/</a:t>
            </a:r>
            <a:r>
              <a:rPr lang="zh-CN" altLang="en-US" dirty="0"/>
              <a:t> 目录下扩展名为 </a:t>
            </a:r>
            <a:r>
              <a:rPr lang="en-US" altLang="zh-CN" dirty="0"/>
              <a:t>.log</a:t>
            </a:r>
            <a:r>
              <a:rPr lang="zh-CN" altLang="en-US" dirty="0"/>
              <a:t> 的</a:t>
            </a:r>
            <a:r>
              <a:rPr lang="zh-CN" altLang="en-US" dirty="0" smtClean="0"/>
              <a:t>文件</a:t>
            </a:r>
          </a:p>
          <a:p>
            <a:endParaRPr lang="zh-CN" altLang="en-US" dirty="0" smtClean="0"/>
          </a:p>
          <a:p>
            <a:r>
              <a:rPr lang="en-US" altLang="zh-CN" b="1" dirty="0" smtClean="0"/>
              <a:t>$ </a:t>
            </a:r>
            <a:r>
              <a:rPr lang="en-US" altLang="zh-CN" b="1" dirty="0" err="1"/>
              <a:t>git</a:t>
            </a:r>
            <a:r>
              <a:rPr lang="en-US" altLang="zh-CN" b="1" dirty="0"/>
              <a:t> </a:t>
            </a:r>
            <a:r>
              <a:rPr lang="en-US" altLang="zh-CN" b="1" dirty="0" err="1"/>
              <a:t>rm</a:t>
            </a:r>
            <a:r>
              <a:rPr lang="en-US" altLang="zh-CN" b="1" dirty="0"/>
              <a:t> \*~</a:t>
            </a:r>
            <a:endParaRPr lang="zh-CN" altLang="en-US" b="1" dirty="0"/>
          </a:p>
          <a:p>
            <a:r>
              <a:rPr lang="zh-CN" altLang="en-US" dirty="0"/>
              <a:t>会递归删除当前目录及其子目录中所有 </a:t>
            </a:r>
            <a:r>
              <a:rPr lang="en-US" altLang="zh-CN" dirty="0"/>
              <a:t>~</a:t>
            </a:r>
            <a:r>
              <a:rPr lang="zh-CN" altLang="en-US" dirty="0"/>
              <a:t> 结尾的文件。</a:t>
            </a:r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10208"/>
          </a:xfrm>
        </p:spPr>
        <p:txBody>
          <a:bodyPr/>
          <a:lstStyle/>
          <a:p>
            <a:r>
              <a:rPr lang="zh-CN" altLang="en-US" b="1" dirty="0"/>
              <a:t>移动</a:t>
            </a:r>
            <a:r>
              <a:rPr lang="zh-CN" altLang="en-US" b="1" dirty="0" smtClean="0"/>
              <a:t>文件</a:t>
            </a:r>
            <a:r>
              <a:rPr lang="en-US" altLang="zh-CN" b="1" dirty="0" smtClean="0"/>
              <a:t>&amp;&amp;</a:t>
            </a:r>
            <a:r>
              <a:rPr lang="zh-CN" altLang="en-US" b="1" dirty="0" smtClean="0"/>
              <a:t>查看提交历史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62049" y="1557248"/>
            <a:ext cx="97393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移动文件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mv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file_from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file_to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其实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相当于三条命令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:</a:t>
            </a:r>
          </a:p>
          <a:p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mv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file_from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file_to</a:t>
            </a:r>
            <a:endParaRPr lang="en-US" altLang="zh-CN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file_from</a:t>
            </a:r>
            <a:endParaRPr lang="en-US" altLang="zh-CN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add file to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b="1" dirty="0"/>
              <a:t>查看提交历史</a:t>
            </a:r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log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log </a:t>
            </a:r>
            <a:r>
              <a:rPr lang="en-US" altLang="zh-CN" dirty="0" smtClean="0"/>
              <a:t>-p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en-US" altLang="zh-CN" dirty="0"/>
              <a:t>2 &lt;file&gt;  </a:t>
            </a:r>
            <a:r>
              <a:rPr lang="en-US" altLang="zh-CN"/>
              <a:t> </a:t>
            </a:r>
            <a:r>
              <a:rPr lang="en-US" altLang="zh-CN" smtClean="0"/>
              <a:t>     -</a:t>
            </a:r>
            <a:r>
              <a:rPr lang="en-US" altLang="zh-CN" dirty="0"/>
              <a:t>p </a:t>
            </a:r>
            <a:r>
              <a:rPr lang="zh-CN" altLang="en-US" dirty="0"/>
              <a:t>展开显示每次提交的内容差异</a:t>
            </a:r>
            <a:r>
              <a:rPr lang="en-US" altLang="zh-CN" dirty="0"/>
              <a:t>, </a:t>
            </a:r>
            <a:r>
              <a:rPr lang="zh-CN" altLang="en-US" dirty="0"/>
              <a:t>用 </a:t>
            </a:r>
            <a:r>
              <a:rPr lang="en-US" altLang="zh-CN" dirty="0"/>
              <a:t>-2 </a:t>
            </a:r>
            <a:r>
              <a:rPr lang="zh-CN" altLang="en-US" dirty="0"/>
              <a:t>则仅显示最近两次</a:t>
            </a:r>
            <a:r>
              <a:rPr lang="zh-CN" altLang="en-US" dirty="0" smtClean="0"/>
              <a:t>更新</a:t>
            </a:r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blame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&lt;blame&gt;</a:t>
            </a:r>
            <a:r>
              <a:rPr lang="zh-CN" altLang="en-US" dirty="0" smtClean="0"/>
              <a:t> 	以列表方式查看指定文件的提交历史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38783"/>
          </a:xfrm>
        </p:spPr>
        <p:txBody>
          <a:bodyPr/>
          <a:lstStyle/>
          <a:p>
            <a:r>
              <a:rPr lang="zh-CN" altLang="en-US" b="1"/>
              <a:t>撤销操作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3775" y="1257300"/>
            <a:ext cx="102590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修改最后一次提交</a:t>
            </a:r>
            <a:endParaRPr lang="zh-CN" altLang="en-US" dirty="0"/>
          </a:p>
          <a:p>
            <a:r>
              <a:rPr lang="fr-FR" altLang="zh-CN" dirty="0"/>
              <a:t>git commit --</a:t>
            </a:r>
            <a:r>
              <a:rPr lang="fr-FR" altLang="zh-CN" dirty="0" err="1"/>
              <a:t>amend</a:t>
            </a:r>
            <a:r>
              <a:rPr lang="fr-FR" altLang="zh-CN" dirty="0"/>
              <a:t> </a:t>
            </a:r>
            <a:r>
              <a:rPr lang="zh-CN" altLang="en-US" dirty="0" smtClean="0"/>
              <a:t>	</a:t>
            </a:r>
            <a:endParaRPr lang="zh-CN" altLang="en-US" dirty="0"/>
          </a:p>
          <a:p>
            <a:r>
              <a:rPr lang="zh-CN" altLang="en-US" dirty="0" smtClean="0"/>
              <a:t>执行之前</a:t>
            </a:r>
            <a:r>
              <a:rPr lang="en-US" altLang="zh-CN" dirty="0" smtClean="0"/>
              <a:t>,</a:t>
            </a:r>
            <a:r>
              <a:rPr lang="zh-CN" altLang="en-US" dirty="0" smtClean="0"/>
              <a:t> 先要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add,</a:t>
            </a:r>
            <a:r>
              <a:rPr lang="zh-CN" altLang="en-US" dirty="0" smtClean="0"/>
              <a:t> 否则仅是修改了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日志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fr-FR" altLang="zh-CN" dirty="0"/>
          </a:p>
          <a:p>
            <a:r>
              <a:rPr lang="zh-CN" altLang="en-US" b="1" dirty="0"/>
              <a:t>取消已经暂存的文件</a:t>
            </a:r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reset HEAD </a:t>
            </a:r>
            <a:r>
              <a:rPr lang="en-US" altLang="zh-CN" dirty="0" err="1" smtClean="0"/>
              <a:t>testFile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撤销工作目录中所有未提交文件的修改内容</a:t>
            </a:r>
            <a:r>
              <a:rPr lang="en-US" altLang="zh-CN" dirty="0" smtClean="0"/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谨慎使用</a:t>
            </a:r>
            <a:r>
              <a:rPr lang="en-US" altLang="zh-CN" dirty="0" smtClean="0">
                <a:solidFill>
                  <a:srgbClr val="FF0000"/>
                </a:solidFill>
              </a:rPr>
              <a:t>!)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--hard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</a:t>
            </a:r>
            <a:endParaRPr lang="zh-CN" altLang="en-US" dirty="0" smtClean="0"/>
          </a:p>
          <a:p>
            <a:endParaRPr lang="en-US" altLang="zh-CN" dirty="0"/>
          </a:p>
          <a:p>
            <a:r>
              <a:rPr lang="zh-CN" altLang="en-US" b="1" dirty="0"/>
              <a:t>取消对文件的修改</a:t>
            </a:r>
            <a:endParaRPr lang="zh-CN" altLang="en-US" dirty="0"/>
          </a:p>
          <a:p>
            <a:r>
              <a:rPr lang="cs-CZ" altLang="zh-CN" dirty="0" err="1"/>
              <a:t>git</a:t>
            </a:r>
            <a:r>
              <a:rPr lang="cs-CZ" altLang="zh-CN" dirty="0"/>
              <a:t> </a:t>
            </a:r>
            <a:r>
              <a:rPr lang="cs-CZ" altLang="zh-CN" dirty="0" err="1"/>
              <a:t>checkout</a:t>
            </a:r>
            <a:r>
              <a:rPr lang="cs-CZ" altLang="zh-CN" dirty="0"/>
              <a:t> -- </a:t>
            </a:r>
            <a:r>
              <a:rPr lang="cs-CZ" altLang="zh-CN" dirty="0" err="1"/>
              <a:t>testFile</a:t>
            </a:r>
            <a:r>
              <a:rPr lang="cs-CZ" altLang="zh-CN" dirty="0"/>
              <a:t> 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前后都有空格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zh-CN" altLang="en-US" dirty="0" smtClean="0"/>
              <a:t>或者直接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checkout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testFile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如果正巧有一个分支和当前文件重名</a:t>
            </a:r>
            <a:r>
              <a:rPr lang="en-US" altLang="zh-CN" dirty="0" smtClean="0"/>
              <a:t>,</a:t>
            </a:r>
            <a:r>
              <a:rPr lang="zh-CN" altLang="en-US" dirty="0" smtClean="0"/>
              <a:t> 则执行分支转换操作</a:t>
            </a:r>
            <a:r>
              <a:rPr lang="en-US" altLang="zh-CN" dirty="0" smtClean="0"/>
              <a:t>)</a:t>
            </a:r>
            <a:endParaRPr lang="cs-CZ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这条命令有些危险</a:t>
            </a:r>
            <a:r>
              <a:rPr lang="en-US" altLang="zh-CN" dirty="0"/>
              <a:t>, </a:t>
            </a:r>
            <a:r>
              <a:rPr lang="zh-CN" altLang="en-US" dirty="0"/>
              <a:t>如果只是想回退版本</a:t>
            </a:r>
            <a:r>
              <a:rPr lang="en-US" altLang="zh-CN" dirty="0"/>
              <a:t>,</a:t>
            </a:r>
            <a:r>
              <a:rPr lang="zh-CN" altLang="en-US" dirty="0"/>
              <a:t>同时保留刚才的修改以便将来继续工作</a:t>
            </a:r>
            <a:r>
              <a:rPr lang="en-US" altLang="zh-CN" dirty="0"/>
              <a:t>, </a:t>
            </a:r>
            <a:r>
              <a:rPr lang="zh-CN" altLang="en-US" dirty="0"/>
              <a:t>可以用</a:t>
            </a:r>
            <a:r>
              <a:rPr lang="en-US" altLang="zh-CN" dirty="0"/>
              <a:t>stashing</a:t>
            </a:r>
            <a:r>
              <a:rPr lang="zh-CN" altLang="en-US" dirty="0"/>
              <a:t>和分支来处理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zh-CN" altLang="en-US" dirty="0" smtClean="0"/>
              <a:t>	</a:t>
            </a:r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checkout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zh-CN" altLang="en-US" dirty="0"/>
              <a:t> </a:t>
            </a:r>
            <a:r>
              <a:rPr lang="zh-CN" altLang="en-US" dirty="0" smtClean="0"/>
              <a:t>		取消当前文件夹的修改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撤销指定的提交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不是删除了上次提交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只是增加了一条反操作提交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revert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&lt;commit&gt;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95958"/>
          </a:xfrm>
        </p:spPr>
        <p:txBody>
          <a:bodyPr/>
          <a:lstStyle/>
          <a:p>
            <a:r>
              <a:rPr lang="zh-CN" altLang="en-US" dirty="0"/>
              <a:t>储藏</a:t>
            </a:r>
            <a:r>
              <a:rPr lang="en-US" altLang="zh-CN" dirty="0"/>
              <a:t>(Stashing)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1193" y="1817638"/>
            <a:ext cx="109496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“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‘储藏”“可以获取你工作目录的中间状态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也就是你修改过的被追踪的文件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未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add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的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和暂存的变更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(add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过的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)——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并将它保存到一个未完结变更的堆栈中，随时可以重新应用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。</a:t>
            </a: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b="1" dirty="0" err="1" smtClean="0"/>
              <a:t>git</a:t>
            </a:r>
            <a:r>
              <a:rPr lang="en-US" altLang="zh-CN" b="1" dirty="0" smtClean="0"/>
              <a:t> stash</a:t>
            </a:r>
            <a:r>
              <a:rPr lang="zh-CN" altLang="en-US" b="1" dirty="0" smtClean="0"/>
              <a:t>		</a:t>
            </a:r>
            <a:r>
              <a:rPr lang="zh-CN" altLang="en-US" dirty="0" smtClean="0"/>
              <a:t>往</a:t>
            </a:r>
            <a:r>
              <a:rPr lang="zh-CN" altLang="en-US" dirty="0"/>
              <a:t>堆栈推送一个新的</a:t>
            </a:r>
            <a:r>
              <a:rPr lang="zh-CN" altLang="en-US" dirty="0" smtClean="0"/>
              <a:t>储藏</a:t>
            </a:r>
          </a:p>
          <a:p>
            <a:endParaRPr lang="zh-CN" altLang="en-US" dirty="0"/>
          </a:p>
          <a:p>
            <a:r>
              <a:rPr lang="en-US" altLang="zh-CN" b="1" dirty="0" err="1" smtClean="0"/>
              <a:t>git</a:t>
            </a:r>
            <a:r>
              <a:rPr lang="en-US" altLang="zh-CN" b="1" dirty="0" smtClean="0"/>
              <a:t> </a:t>
            </a:r>
            <a:r>
              <a:rPr lang="en-US" altLang="zh-CN" b="1" dirty="0"/>
              <a:t>stash </a:t>
            </a:r>
            <a:r>
              <a:rPr lang="en-US" altLang="zh-CN" b="1" dirty="0" smtClean="0"/>
              <a:t>list</a:t>
            </a:r>
            <a:r>
              <a:rPr lang="zh-CN" altLang="en-US" b="1" dirty="0" smtClean="0"/>
              <a:t>	</a:t>
            </a:r>
            <a:r>
              <a:rPr lang="zh-CN" altLang="en-US" dirty="0"/>
              <a:t>要查看现有的</a:t>
            </a:r>
            <a:r>
              <a:rPr lang="zh-CN" altLang="en-US" dirty="0" smtClean="0"/>
              <a:t>储藏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stash </a:t>
            </a:r>
            <a:r>
              <a:rPr lang="en-US" altLang="zh-CN" b="1" dirty="0" smtClean="0"/>
              <a:t>pop</a:t>
            </a:r>
            <a:r>
              <a:rPr lang="zh-CN" altLang="en-US" b="1" dirty="0" smtClean="0"/>
              <a:t>	</a:t>
            </a:r>
            <a:r>
              <a:rPr lang="zh-CN" altLang="en-US" dirty="0"/>
              <a:t>重新应用储藏，同时立刻将其从堆栈中移</a:t>
            </a:r>
            <a:r>
              <a:rPr lang="zh-CN" altLang="en-US" dirty="0" smtClean="0"/>
              <a:t>走</a:t>
            </a:r>
          </a:p>
          <a:p>
            <a:endParaRPr lang="zh-CN" altLang="en-US" b="1" dirty="0" smtClean="0"/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stash apply stash@{2</a:t>
            </a:r>
            <a:r>
              <a:rPr lang="en-US" altLang="zh-CN" b="1" dirty="0" smtClean="0"/>
              <a:t>}</a:t>
            </a:r>
            <a:r>
              <a:rPr lang="zh-CN" altLang="en-US" b="1" dirty="0" smtClean="0"/>
              <a:t>	</a:t>
            </a:r>
            <a:r>
              <a:rPr lang="zh-CN" altLang="en-US" dirty="0" smtClean="0"/>
              <a:t>应用第二条的储藏</a:t>
            </a:r>
            <a:r>
              <a:rPr lang="en-US" altLang="zh-CN" dirty="0" smtClean="0"/>
              <a:t>,</a:t>
            </a:r>
            <a:r>
              <a:rPr lang="zh-CN" altLang="en-US" dirty="0" smtClean="0"/>
              <a:t> 并不移除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b="1" dirty="0" err="1"/>
              <a:t>git</a:t>
            </a:r>
            <a:r>
              <a:rPr lang="en-US" altLang="zh-CN" b="1" dirty="0"/>
              <a:t> stash apply --</a:t>
            </a:r>
            <a:r>
              <a:rPr lang="en-US" altLang="zh-CN" b="1" dirty="0" smtClean="0"/>
              <a:t>index</a:t>
            </a:r>
            <a:r>
              <a:rPr lang="zh-CN" altLang="en-US" b="1" dirty="0" smtClean="0"/>
              <a:t>		</a:t>
            </a:r>
            <a:r>
              <a:rPr lang="zh-CN" altLang="en-US" dirty="0"/>
              <a:t>文件的变更被重新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,</a:t>
            </a:r>
            <a:r>
              <a:rPr lang="zh-CN" altLang="en-US" dirty="0" smtClean="0"/>
              <a:t> 并且重新</a:t>
            </a:r>
            <a:r>
              <a:rPr lang="zh-CN" altLang="en-US" dirty="0"/>
              <a:t>应用被暂存的</a:t>
            </a:r>
            <a:r>
              <a:rPr lang="zh-CN" altLang="en-US" dirty="0" smtClean="0"/>
              <a:t>变更</a:t>
            </a:r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78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分支管理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5" y="1984713"/>
            <a:ext cx="102471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branchA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	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新建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branchA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checkout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branchA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	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切换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branchA</a:t>
            </a:r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endParaRPr lang="en-US" altLang="zh-CN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checkout -b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branchA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	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基于当前本地分支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新建并切换到该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</a:p>
          <a:p>
            <a:endParaRPr lang="zh-CN" altLang="en-US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-b </a:t>
            </a:r>
            <a:r>
              <a:rPr lang="en-US" altLang="zh-CN" dirty="0" err="1"/>
              <a:t>newBrach</a:t>
            </a:r>
            <a:r>
              <a:rPr lang="en-US" altLang="zh-CN" dirty="0"/>
              <a:t> </a:t>
            </a:r>
            <a:r>
              <a:rPr lang="en-US" altLang="zh-CN" dirty="0" smtClean="0"/>
              <a:t>origin/master</a:t>
            </a:r>
            <a:r>
              <a:rPr lang="zh-CN" altLang="en-US" dirty="0" smtClean="0"/>
              <a:t>	</a:t>
            </a:r>
            <a:r>
              <a:rPr lang="en-US" altLang="zh-CN" dirty="0"/>
              <a:t> </a:t>
            </a:r>
            <a:r>
              <a:rPr lang="zh-CN" altLang="en-US" dirty="0"/>
              <a:t>在</a:t>
            </a:r>
            <a:r>
              <a:rPr lang="en-US" altLang="zh-CN" dirty="0"/>
              <a:t>origin/master</a:t>
            </a:r>
            <a:r>
              <a:rPr lang="zh-CN" altLang="en-US" dirty="0"/>
              <a:t>的基础上，创建一个新分支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checkout --track origin/</a:t>
            </a:r>
            <a:r>
              <a:rPr lang="en-US" altLang="zh-CN" dirty="0" err="1"/>
              <a:t>serverfix</a:t>
            </a:r>
            <a:r>
              <a:rPr lang="en-US" altLang="zh-CN" dirty="0"/>
              <a:t> </a:t>
            </a:r>
            <a:r>
              <a:rPr lang="zh-CN" altLang="en-US" dirty="0"/>
              <a:t>创建并跟踪分支</a:t>
            </a:r>
            <a:r>
              <a:rPr lang="en-US" altLang="zh-CN" dirty="0"/>
              <a:t>(</a:t>
            </a:r>
            <a:r>
              <a:rPr lang="zh-CN" altLang="en-US" dirty="0"/>
              <a:t>无法改名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branch -d </a:t>
            </a:r>
            <a:r>
              <a:rPr lang="en-US" altLang="zh-CN" dirty="0" err="1" smtClean="0"/>
              <a:t>branchToDelete</a:t>
            </a:r>
            <a:r>
              <a:rPr lang="zh-CN" altLang="en-US" dirty="0"/>
              <a:t> </a:t>
            </a:r>
            <a:r>
              <a:rPr lang="zh-CN" altLang="en-US" dirty="0" smtClean="0"/>
              <a:t>删除本地分支</a:t>
            </a:r>
          </a:p>
          <a:p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branch   </a:t>
            </a:r>
            <a:r>
              <a:rPr lang="zh-CN" altLang="en-US" dirty="0"/>
              <a:t>列出当前所有分支的清单</a:t>
            </a:r>
            <a:r>
              <a:rPr lang="en-US" altLang="zh-CN" dirty="0"/>
              <a:t>.  * </a:t>
            </a:r>
            <a:r>
              <a:rPr lang="zh-CN" altLang="en-US" dirty="0"/>
              <a:t>表示当前</a:t>
            </a:r>
            <a:r>
              <a:rPr lang="zh-CN" altLang="en-US" dirty="0" smtClean="0"/>
              <a:t>分支</a:t>
            </a:r>
          </a:p>
          <a:p>
            <a:endParaRPr lang="zh-CN" altLang="en-US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branch -v </a:t>
            </a:r>
            <a:r>
              <a:rPr lang="zh-CN" altLang="en-US" dirty="0"/>
              <a:t>查看各个分支最后一个提交对象的</a:t>
            </a:r>
            <a:r>
              <a:rPr lang="zh-CN" altLang="en-US" dirty="0" smtClean="0"/>
              <a:t>信息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err="1"/>
              <a:t>git</a:t>
            </a:r>
            <a:r>
              <a:rPr lang="en-US" altLang="zh-CN" dirty="0"/>
              <a:t> branch --merge </a:t>
            </a:r>
            <a:r>
              <a:rPr lang="zh-CN" altLang="en-US" dirty="0"/>
              <a:t>查看哪些分支已经被列入当前分支</a:t>
            </a:r>
            <a:r>
              <a:rPr lang="en-US" altLang="zh-CN" dirty="0"/>
              <a:t>(</a:t>
            </a:r>
            <a:r>
              <a:rPr lang="zh-CN" altLang="en-US" dirty="0"/>
              <a:t>也就是说哪些分支是当前分支的直接上游。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00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标签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3775" y="2214694"/>
            <a:ext cx="58192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	列出所有本地标签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tagname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 基于最新提交创建标签</a:t>
            </a:r>
          </a:p>
          <a:p>
            <a:endParaRPr kumimoji="1" lang="zh-CN" altLang="en-US" dirty="0" smtClean="0"/>
          </a:p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tagname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 删除标签</a:t>
            </a:r>
          </a:p>
          <a:p>
            <a:endParaRPr kumimoji="1" lang="zh-CN" altLang="en-US" dirty="0" smtClean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</a:t>
            </a:r>
            <a:r>
              <a:rPr lang="en-US" altLang="zh-CN" dirty="0" smtClean="0"/>
              <a:t>--</a:t>
            </a:r>
            <a:r>
              <a:rPr lang="en-US" altLang="zh-CN" dirty="0"/>
              <a:t>tags </a:t>
            </a:r>
            <a:r>
              <a:rPr lang="zh-CN" altLang="en-US" dirty="0"/>
              <a:t>	</a:t>
            </a:r>
            <a:r>
              <a:rPr lang="en-US" altLang="zh-CN" dirty="0" smtClean="0"/>
              <a:t>(</a:t>
            </a:r>
            <a:r>
              <a:rPr lang="zh-CN" altLang="en-US" dirty="0" smtClean="0"/>
              <a:t>推送本地</a:t>
            </a:r>
            <a:r>
              <a:rPr lang="en-US" altLang="zh-CN" dirty="0" smtClean="0"/>
              <a:t>tag</a:t>
            </a:r>
            <a:r>
              <a:rPr lang="zh-CN" altLang="en-US" dirty="0" smtClean="0"/>
              <a:t>到远程服务器</a:t>
            </a:r>
            <a:r>
              <a:rPr lang="en-US" altLang="zh-CN" dirty="0" smtClean="0"/>
              <a:t>,</a:t>
            </a:r>
            <a:r>
              <a:rPr lang="zh-CN" altLang="en-US" dirty="0" smtClean="0"/>
              <a:t> 后面解释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738796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远程分支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6350000" cy="613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188" y="1352550"/>
            <a:ext cx="6350000" cy="461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774" y="66675"/>
            <a:ext cx="635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24508"/>
          </a:xfrm>
        </p:spPr>
        <p:txBody>
          <a:bodyPr/>
          <a:lstStyle/>
          <a:p>
            <a:r>
              <a:rPr lang="zh-CN" altLang="en-US" b="1" dirty="0" smtClean="0"/>
              <a:t>远程</a:t>
            </a:r>
            <a:r>
              <a:rPr lang="zh-CN" altLang="en-US" b="1" dirty="0"/>
              <a:t>仓库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5" y="1705451"/>
            <a:ext cx="103644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remote add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myRemote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https://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git.ms.netease.com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/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wang_chao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/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gitTest.git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	添加远程仓库</a:t>
            </a:r>
          </a:p>
          <a:p>
            <a:endParaRPr lang="zh-CN" altLang="en-US" sz="2000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b="1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b="1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fetch [remote-name]  </a:t>
            </a:r>
            <a:r>
              <a:rPr lang="zh-CN" altLang="en-US" b="1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	从</a:t>
            </a:r>
            <a:r>
              <a:rPr lang="zh-CN" altLang="en-US" b="1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远程仓库抓取</a:t>
            </a:r>
            <a:r>
              <a:rPr lang="zh-CN" altLang="en-US" b="1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数据 </a:t>
            </a:r>
            <a:r>
              <a:rPr lang="en-US" altLang="zh-CN" b="1" dirty="0" smtClean="0">
                <a:solidFill>
                  <a:srgbClr val="FB0207"/>
                </a:solidFill>
                <a:latin typeface="HannotateSC-W5" charset="-122"/>
                <a:ea typeface="HannotateSC-W5" charset="-122"/>
              </a:rPr>
              <a:t>(</a:t>
            </a:r>
            <a:r>
              <a:rPr lang="zh-CN" altLang="en-US" b="1" dirty="0" smtClean="0">
                <a:solidFill>
                  <a:srgbClr val="FB0207"/>
                </a:solidFill>
                <a:latin typeface="HannotateSC-W5" charset="-122"/>
                <a:ea typeface="HannotateSC-W5" charset="-122"/>
              </a:rPr>
              <a:t>可将</a:t>
            </a:r>
            <a:r>
              <a:rPr lang="zh-CN" altLang="en-US" b="1" dirty="0">
                <a:solidFill>
                  <a:srgbClr val="FB0207"/>
                </a:solidFill>
                <a:latin typeface="HannotateSC-W5" charset="-122"/>
                <a:ea typeface="HannotateSC-W5" charset="-122"/>
              </a:rPr>
              <a:t>新建立分支刷新到本地</a:t>
            </a:r>
            <a:r>
              <a:rPr lang="en-US" altLang="zh-CN" b="1" dirty="0" smtClean="0">
                <a:solidFill>
                  <a:srgbClr val="FB0207"/>
                </a:solidFill>
                <a:latin typeface="HannotateSC-W5" charset="-122"/>
                <a:ea typeface="HannotateSC-W5" charset="-122"/>
              </a:rPr>
              <a:t>)</a:t>
            </a:r>
            <a:endParaRPr lang="zh-CN" altLang="en-US" b="1" dirty="0" smtClean="0">
              <a:solidFill>
                <a:srgbClr val="FB0207"/>
              </a:solidFill>
              <a:latin typeface="HannotateSC-W5" charset="-122"/>
              <a:ea typeface="HannotateSC-W5" charset="-122"/>
            </a:endParaRP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sz="1600" dirty="0"/>
              <a:t>有一点很重要，需要记住，</a:t>
            </a:r>
            <a:r>
              <a:rPr lang="en-US" altLang="zh-CN" sz="1600" dirty="0"/>
              <a:t>fetch </a:t>
            </a:r>
            <a:r>
              <a:rPr lang="zh-CN" altLang="en-US" sz="1600" dirty="0"/>
              <a:t>命令只是将远端的数据拉到本地仓库，并不自动合并到当前工作分支，只有当你确实准备好了，才能手工合并</a:t>
            </a:r>
            <a:r>
              <a:rPr lang="zh-CN" altLang="en-US" sz="1600" dirty="0" smtClean="0"/>
              <a:t>。</a:t>
            </a:r>
          </a:p>
          <a:p>
            <a:endParaRPr lang="en-US" altLang="zh-CN" sz="1600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如果设置了某个分支用于跟踪某个远端仓库的分支</a:t>
            </a:r>
            <a:r>
              <a:rPr lang="en-US" altLang="zh-CN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可以使用 </a:t>
            </a:r>
            <a:r>
              <a:rPr lang="en-US" altLang="zh-CN" sz="1600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pull 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自动抓取数据下来</a:t>
            </a:r>
            <a:r>
              <a:rPr lang="en-US" altLang="zh-CN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然后将远端分支自动合并到本地仓库的当前</a:t>
            </a:r>
            <a:r>
              <a:rPr lang="zh-CN" altLang="en-US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分支</a:t>
            </a:r>
            <a:r>
              <a:rPr lang="en-US" altLang="zh-CN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操作原理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保存的不是文件的差异或者变化量</a:t>
            </a:r>
            <a:r>
              <a:rPr lang="en-US" altLang="zh-CN" dirty="0"/>
              <a:t>, </a:t>
            </a:r>
            <a:r>
              <a:rPr lang="zh-CN" altLang="en-US" dirty="0"/>
              <a:t>而只是一系列文件快照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Git</a:t>
            </a:r>
            <a:r>
              <a:rPr lang="zh-CN" altLang="en-US" dirty="0"/>
              <a:t>中提交时</a:t>
            </a:r>
            <a:r>
              <a:rPr lang="en-US" altLang="zh-CN" dirty="0"/>
              <a:t>, </a:t>
            </a:r>
            <a:r>
              <a:rPr lang="zh-CN" altLang="en-US" dirty="0"/>
              <a:t>会保存一个提交</a:t>
            </a:r>
            <a:r>
              <a:rPr lang="en-US" altLang="zh-CN" dirty="0"/>
              <a:t>(commit)</a:t>
            </a:r>
            <a:r>
              <a:rPr lang="zh-CN" altLang="en-US" dirty="0"/>
              <a:t>对象</a:t>
            </a:r>
            <a:r>
              <a:rPr lang="en-US" altLang="zh-CN" dirty="0"/>
              <a:t>,</a:t>
            </a:r>
            <a:r>
              <a:rPr lang="zh-CN" altLang="en-US" dirty="0"/>
              <a:t>该对象包含一个指向暂存内容快照的指针</a:t>
            </a:r>
            <a:r>
              <a:rPr lang="en-US" altLang="zh-CN" dirty="0"/>
              <a:t>, </a:t>
            </a:r>
            <a:r>
              <a:rPr lang="zh-CN" altLang="en-US" dirty="0"/>
              <a:t>包含本次提交的作者等相关附属信息</a:t>
            </a:r>
            <a:r>
              <a:rPr lang="en-US" altLang="zh-CN" dirty="0"/>
              <a:t>, </a:t>
            </a:r>
            <a:r>
              <a:rPr lang="zh-CN" altLang="en-US" dirty="0"/>
              <a:t>包含零个或多个指向该提交对象的父对象指针</a:t>
            </a:r>
            <a:r>
              <a:rPr lang="en-US" altLang="zh-CN" dirty="0"/>
              <a:t>: </a:t>
            </a:r>
            <a:r>
              <a:rPr lang="zh-CN" altLang="en-US" dirty="0"/>
              <a:t>首次提交是没有直接祖先的</a:t>
            </a:r>
            <a:r>
              <a:rPr lang="en-US" altLang="zh-CN" dirty="0"/>
              <a:t>, </a:t>
            </a:r>
            <a:r>
              <a:rPr lang="zh-CN" altLang="en-US" dirty="0"/>
              <a:t>普通提交有一个祖先</a:t>
            </a:r>
            <a:r>
              <a:rPr lang="en-US" altLang="zh-CN" dirty="0"/>
              <a:t>, </a:t>
            </a:r>
            <a:r>
              <a:rPr lang="zh-CN" altLang="en-US" dirty="0"/>
              <a:t>由两个或多个分支合并产</a:t>
            </a:r>
            <a:r>
              <a:rPr lang="zh-CN" altLang="en-US" dirty="0" smtClean="0"/>
              <a:t>生的提交则有多个祖先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24508"/>
          </a:xfrm>
        </p:spPr>
        <p:txBody>
          <a:bodyPr>
            <a:normAutofit/>
          </a:bodyPr>
          <a:lstStyle/>
          <a:p>
            <a:r>
              <a:rPr lang="zh-CN" altLang="en-US" b="1" dirty="0"/>
              <a:t>从远程仓库获取数据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913774" y="1737509"/>
            <a:ext cx="10262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pull &lt;</a:t>
            </a:r>
            <a:r>
              <a:rPr lang="zh-CN" altLang="en-US" dirty="0"/>
              <a:t>远程主机名</a:t>
            </a:r>
            <a:r>
              <a:rPr lang="en-US" altLang="zh-CN" dirty="0"/>
              <a:t>&gt; &lt;</a:t>
            </a:r>
            <a:r>
              <a:rPr lang="zh-CN" altLang="en-US" dirty="0"/>
              <a:t>远程分支名</a:t>
            </a:r>
            <a:r>
              <a:rPr lang="en-US" altLang="zh-CN" dirty="0"/>
              <a:t>&gt;:&lt;</a:t>
            </a:r>
            <a:r>
              <a:rPr lang="zh-CN" altLang="en-US" dirty="0"/>
              <a:t>本地分支名</a:t>
            </a:r>
            <a:r>
              <a:rPr lang="en-US" altLang="zh-CN" dirty="0"/>
              <a:t>&gt;</a:t>
            </a:r>
            <a:endParaRPr lang="zh-CN" altLang="en-US" dirty="0"/>
          </a:p>
          <a:p>
            <a:r>
              <a:rPr lang="zh-CN" altLang="en-US" dirty="0"/>
              <a:t>这等同于先做</a:t>
            </a:r>
            <a:r>
              <a:rPr lang="en-US" altLang="zh-CN" dirty="0" err="1"/>
              <a:t>git</a:t>
            </a:r>
            <a:r>
              <a:rPr lang="en-US" altLang="zh-CN" dirty="0"/>
              <a:t> fetch</a:t>
            </a:r>
            <a:r>
              <a:rPr lang="zh-CN" altLang="en-US" dirty="0"/>
              <a:t>，再做</a:t>
            </a:r>
            <a:r>
              <a:rPr lang="en-US" altLang="zh-CN" dirty="0" err="1"/>
              <a:t>git</a:t>
            </a:r>
            <a:r>
              <a:rPr lang="en-US" altLang="zh-CN" dirty="0"/>
              <a:t> merge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en-US" altLang="zh-CN" dirty="0"/>
              <a:t>$</a:t>
            </a:r>
            <a:r>
              <a:rPr lang="en-US" altLang="zh-CN" dirty="0" err="1"/>
              <a:t>git</a:t>
            </a:r>
            <a:r>
              <a:rPr lang="en-US" altLang="zh-CN" dirty="0"/>
              <a:t> branch --set-upstream master </a:t>
            </a:r>
            <a:r>
              <a:rPr lang="en-US" altLang="zh-CN" dirty="0" smtClean="0"/>
              <a:t>origin/next</a:t>
            </a:r>
            <a:r>
              <a:rPr lang="zh-CN" altLang="en-US" dirty="0" smtClean="0"/>
              <a:t>	指定</a:t>
            </a:r>
            <a:r>
              <a:rPr lang="en-US" altLang="zh-CN" dirty="0"/>
              <a:t>master</a:t>
            </a:r>
            <a:r>
              <a:rPr lang="zh-CN" altLang="en-US" dirty="0"/>
              <a:t>分支追踪</a:t>
            </a:r>
            <a:r>
              <a:rPr lang="en-US" altLang="zh-CN" dirty="0"/>
              <a:t>origin/next</a:t>
            </a:r>
            <a:r>
              <a:rPr lang="zh-CN" altLang="en-US" dirty="0"/>
              <a:t>分支。</a:t>
            </a:r>
          </a:p>
          <a:p>
            <a:endParaRPr lang="zh-CN" altLang="en-US" dirty="0" smtClean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pull origin</a:t>
            </a:r>
          </a:p>
          <a:p>
            <a:r>
              <a:rPr lang="zh-CN" altLang="en-US" dirty="0" smtClean="0"/>
              <a:t>本地</a:t>
            </a:r>
            <a:r>
              <a:rPr lang="zh-CN" altLang="en-US" dirty="0"/>
              <a:t>的当前分支自动与对应的</a:t>
            </a:r>
            <a:r>
              <a:rPr lang="en-US" altLang="zh-CN" dirty="0"/>
              <a:t>origin</a:t>
            </a:r>
            <a:r>
              <a:rPr lang="zh-CN" altLang="en-US" dirty="0"/>
              <a:t>主机</a:t>
            </a:r>
            <a:r>
              <a:rPr lang="en-US" altLang="zh-CN" dirty="0"/>
              <a:t>“</a:t>
            </a:r>
            <a:r>
              <a:rPr lang="zh-CN" altLang="en-US" dirty="0"/>
              <a:t>追踪分支</a:t>
            </a:r>
            <a:r>
              <a:rPr lang="en-US" altLang="zh-CN" dirty="0"/>
              <a:t>”</a:t>
            </a:r>
            <a:r>
              <a:rPr lang="zh-CN" altLang="en-US" dirty="0"/>
              <a:t>（</a:t>
            </a:r>
            <a:r>
              <a:rPr lang="en-US" altLang="zh-CN" dirty="0"/>
              <a:t>remote-tracking branch</a:t>
            </a:r>
            <a:r>
              <a:rPr lang="zh-CN" altLang="en-US" dirty="0"/>
              <a:t>）进行合并。</a:t>
            </a:r>
          </a:p>
          <a:p>
            <a:endParaRPr lang="zh-CN" altLang="en-US" dirty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pull </a:t>
            </a:r>
            <a:r>
              <a:rPr lang="en-US" altLang="zh-CN" dirty="0" smtClean="0"/>
              <a:t>origin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</a:t>
            </a:r>
            <a:endParaRPr lang="en-US" altLang="zh-CN" dirty="0"/>
          </a:p>
          <a:p>
            <a:r>
              <a:rPr lang="zh-CN" altLang="en-US" dirty="0"/>
              <a:t>本地的当前</a:t>
            </a:r>
            <a:r>
              <a:rPr lang="zh-CN" altLang="en-US" dirty="0" smtClean="0"/>
              <a:t>分支与</a:t>
            </a:r>
            <a:r>
              <a:rPr lang="en-US" altLang="zh-CN" dirty="0" smtClean="0"/>
              <a:t>origin</a:t>
            </a:r>
            <a:r>
              <a:rPr lang="zh-CN" altLang="en-US" dirty="0" smtClean="0"/>
              <a:t>主机的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分支进行</a:t>
            </a:r>
            <a:r>
              <a:rPr lang="zh-CN" altLang="en-US" dirty="0"/>
              <a:t>合并。</a:t>
            </a:r>
          </a:p>
          <a:p>
            <a:endParaRPr lang="zh-CN" altLang="en-US" dirty="0"/>
          </a:p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pull</a:t>
            </a:r>
            <a:r>
              <a:rPr lang="zh-CN" altLang="en-US" dirty="0" smtClean="0"/>
              <a:t>		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当前分支与远程分支存在追踪关系</a:t>
            </a:r>
            <a:r>
              <a:rPr lang="zh-CN" altLang="en-US" dirty="0" smtClean="0"/>
              <a:t>，就</a:t>
            </a:r>
            <a:r>
              <a:rPr lang="zh-CN" altLang="en-US" dirty="0"/>
              <a:t>可以省略远程分支名</a:t>
            </a:r>
            <a:r>
              <a:rPr lang="zh-CN" altLang="en-US" dirty="0" smtClean="0"/>
              <a:t>。</a:t>
            </a:r>
            <a:r>
              <a:rPr lang="zh-CN" altLang="en-US" dirty="0"/>
              <a:t>当前分支自动与唯一一个追踪分支进行</a:t>
            </a:r>
            <a:r>
              <a:rPr lang="zh-CN" altLang="en-US" dirty="0" smtClean="0"/>
              <a:t>合并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38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0233"/>
          </a:xfrm>
        </p:spPr>
        <p:txBody>
          <a:bodyPr/>
          <a:lstStyle/>
          <a:p>
            <a:r>
              <a:rPr lang="zh-CN" altLang="en-US" b="1" dirty="0"/>
              <a:t>推送数据到远程仓库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4" y="1428750"/>
            <a:ext cx="110305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-u origin </a:t>
            </a:r>
            <a:r>
              <a:rPr lang="en-US" altLang="zh-CN" dirty="0" smtClean="0"/>
              <a:t>master</a:t>
            </a:r>
            <a:r>
              <a:rPr lang="zh-CN" altLang="en-US" dirty="0" smtClean="0"/>
              <a:t>	</a:t>
            </a:r>
            <a:r>
              <a:rPr lang="en-US" altLang="zh-CN" dirty="0" smtClean="0"/>
              <a:t>(</a:t>
            </a:r>
            <a:r>
              <a:rPr lang="zh-CN" altLang="en-US" dirty="0" smtClean="0"/>
              <a:t>第一次建立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远程仓库需要使用</a:t>
            </a:r>
            <a:r>
              <a:rPr lang="en-US" altLang="zh-CN" dirty="0" smtClean="0"/>
              <a:t>)</a:t>
            </a:r>
            <a:r>
              <a:rPr lang="zh-CN" altLang="en-US" dirty="0" smtClean="0"/>
              <a:t>		</a:t>
            </a:r>
          </a:p>
          <a:p>
            <a:r>
              <a:rPr lang="zh-CN" altLang="en-US" dirty="0" smtClean="0"/>
              <a:t>	本地</a:t>
            </a:r>
            <a:r>
              <a:rPr lang="zh-CN" altLang="en-US" dirty="0"/>
              <a:t>的</a:t>
            </a:r>
            <a:r>
              <a:rPr lang="en-US" altLang="zh-CN" dirty="0"/>
              <a:t>master</a:t>
            </a:r>
            <a:r>
              <a:rPr lang="zh-CN" altLang="en-US" dirty="0"/>
              <a:t>分支推送到</a:t>
            </a:r>
            <a:r>
              <a:rPr lang="en-US" altLang="zh-CN" dirty="0"/>
              <a:t>origin</a:t>
            </a:r>
            <a:r>
              <a:rPr lang="zh-CN" altLang="en-US" dirty="0"/>
              <a:t>主机，同时指定</a:t>
            </a:r>
            <a:r>
              <a:rPr lang="en-US" altLang="zh-CN" dirty="0"/>
              <a:t>origin</a:t>
            </a:r>
            <a:r>
              <a:rPr lang="zh-CN" altLang="en-US" dirty="0"/>
              <a:t>为默认主机，后面就可以不加任何参数使用</a:t>
            </a:r>
            <a:r>
              <a:rPr lang="en-US" altLang="zh-CN" dirty="0" err="1"/>
              <a:t>git</a:t>
            </a:r>
            <a:r>
              <a:rPr lang="en-US" altLang="zh-CN" dirty="0"/>
              <a:t> push</a:t>
            </a:r>
            <a:r>
              <a:rPr lang="zh-CN" altLang="en-US" dirty="0" smtClean="0"/>
              <a:t>了</a:t>
            </a:r>
          </a:p>
          <a:p>
            <a:endParaRPr lang="zh-CN" altLang="en-US" dirty="0" smtClean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</a:t>
            </a:r>
            <a:endParaRPr lang="zh-CN" altLang="en-US" dirty="0"/>
          </a:p>
          <a:p>
            <a:r>
              <a:rPr lang="zh-CN" altLang="en-US" dirty="0" smtClean="0"/>
              <a:t>	默认</a:t>
            </a:r>
            <a:r>
              <a:rPr lang="zh-CN" altLang="en-US" dirty="0"/>
              <a:t>只推送当前分支，这叫做</a:t>
            </a:r>
            <a:r>
              <a:rPr lang="en-US" altLang="zh-CN" dirty="0"/>
              <a:t>simple</a:t>
            </a:r>
            <a:r>
              <a:rPr lang="zh-CN" altLang="en-US" dirty="0"/>
              <a:t>方式。此外，还有一种</a:t>
            </a:r>
            <a:r>
              <a:rPr lang="en-US" altLang="zh-CN" dirty="0"/>
              <a:t>matching</a:t>
            </a:r>
            <a:r>
              <a:rPr lang="zh-CN" altLang="en-US" dirty="0"/>
              <a:t>方式，会推送所有有对应的远程分支的本地</a:t>
            </a:r>
            <a:r>
              <a:rPr lang="zh-CN" altLang="en-US" dirty="0" smtClean="0"/>
              <a:t>分支</a:t>
            </a:r>
            <a:r>
              <a:rPr lang="en-US" altLang="zh-CN" dirty="0"/>
              <a:t>.</a:t>
            </a:r>
            <a:r>
              <a:rPr lang="zh-CN" altLang="en-US" dirty="0" smtClean="0"/>
              <a:t>如果</a:t>
            </a:r>
            <a:r>
              <a:rPr lang="zh-CN" altLang="en-US" dirty="0"/>
              <a:t>要修改这个设置，可以采用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zh-CN" altLang="en-US" dirty="0"/>
              <a:t>命令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  <a:p>
            <a:pPr lvl="1"/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--global </a:t>
            </a:r>
            <a:r>
              <a:rPr lang="en-US" altLang="zh-CN" dirty="0" err="1" smtClean="0"/>
              <a:t>push.default</a:t>
            </a:r>
            <a:r>
              <a:rPr lang="en-US" altLang="zh-CN" dirty="0" smtClean="0"/>
              <a:t> matching</a:t>
            </a:r>
            <a:r>
              <a:rPr lang="zh-CN" altLang="en-US" smtClean="0"/>
              <a:t>	</a:t>
            </a:r>
            <a:r>
              <a:rPr lang="zh-CN" altLang="en-US"/>
              <a:t>推送所有有对应的远程分支的</a:t>
            </a:r>
            <a:r>
              <a:rPr lang="zh-CN" altLang="en-US"/>
              <a:t>本地</a:t>
            </a:r>
            <a:r>
              <a:rPr lang="zh-CN" altLang="en-US" smtClean="0"/>
              <a:t>分支</a:t>
            </a:r>
            <a:endParaRPr lang="en-US" altLang="zh-CN" dirty="0" smtClean="0"/>
          </a:p>
          <a:p>
            <a:pPr lvl="1"/>
            <a:r>
              <a:rPr lang="en-US" altLang="zh-TW" dirty="0" smtClean="0"/>
              <a:t># </a:t>
            </a:r>
            <a:r>
              <a:rPr lang="zh-TW" altLang="en-US" dirty="0"/>
              <a:t>或者</a:t>
            </a:r>
          </a:p>
          <a:p>
            <a:pPr lvl="1"/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push.default</a:t>
            </a:r>
            <a:r>
              <a:rPr lang="en-US" altLang="zh-CN" dirty="0"/>
              <a:t> </a:t>
            </a:r>
            <a:r>
              <a:rPr lang="en-US" altLang="zh-CN" dirty="0" smtClean="0"/>
              <a:t>simple</a:t>
            </a:r>
            <a:r>
              <a:rPr lang="zh-CN" altLang="en-US" dirty="0"/>
              <a:t>	</a:t>
            </a:r>
            <a:r>
              <a:rPr lang="zh-CN" altLang="en-US" dirty="0" smtClean="0"/>
              <a:t>	</a:t>
            </a:r>
            <a:r>
              <a:rPr lang="zh-CN" altLang="en-US" dirty="0"/>
              <a:t>默认只推送当前分支</a:t>
            </a:r>
            <a:endParaRPr lang="en-US" altLang="zh-CN" dirty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(global</a:t>
            </a:r>
            <a:r>
              <a:rPr lang="zh-CN" altLang="en-US" dirty="0" smtClean="0"/>
              <a:t> 当前用户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--system</a:t>
            </a:r>
            <a:r>
              <a:rPr lang="zh-CN" altLang="en-US" dirty="0" smtClean="0"/>
              <a:t> 所有用户</a:t>
            </a:r>
            <a:r>
              <a:rPr lang="en-US" altLang="zh-CN" dirty="0" smtClean="0"/>
              <a:t>,</a:t>
            </a:r>
            <a:r>
              <a:rPr lang="zh-CN" altLang="en-US" dirty="0"/>
              <a:t>我们工程使用的是 </a:t>
            </a:r>
            <a:r>
              <a:rPr lang="en-US" altLang="zh-CN" dirty="0"/>
              <a:t>.</a:t>
            </a:r>
            <a:r>
              <a:rPr lang="en-US" altLang="zh-CN" dirty="0" err="1"/>
              <a:t>git</a:t>
            </a:r>
            <a:r>
              <a:rPr lang="en-US" altLang="zh-CN" dirty="0"/>
              <a:t>/</a:t>
            </a:r>
            <a:r>
              <a:rPr lang="en-US" altLang="zh-CN" dirty="0" err="1"/>
              <a:t>config</a:t>
            </a:r>
            <a:r>
              <a:rPr lang="en-US" altLang="zh-CN" dirty="0"/>
              <a:t> </a:t>
            </a:r>
            <a:r>
              <a:rPr lang="zh-CN" altLang="en-US" dirty="0"/>
              <a:t>当前项目的</a:t>
            </a:r>
            <a:r>
              <a:rPr lang="en-US" altLang="zh-CN" dirty="0" err="1"/>
              <a:t>git</a:t>
            </a:r>
            <a:r>
              <a:rPr lang="zh-CN" altLang="en-US" dirty="0"/>
              <a:t>目录中的配置文件</a:t>
            </a:r>
            <a:r>
              <a:rPr lang="en-US" altLang="zh-CN" dirty="0"/>
              <a:t>, </a:t>
            </a:r>
            <a:r>
              <a:rPr lang="zh-CN" altLang="en-US" dirty="0"/>
              <a:t>这里的配置仅仅对于当前项目有效</a:t>
            </a:r>
            <a:r>
              <a:rPr lang="en-US" altLang="zh-CN" dirty="0"/>
              <a:t>. </a:t>
            </a:r>
            <a:r>
              <a:rPr lang="zh-CN" altLang="en-US" dirty="0"/>
              <a:t>每一个级别的配置都回覆盖上层的相同配置</a:t>
            </a:r>
            <a:r>
              <a:rPr lang="en-US" altLang="zh-CN" dirty="0"/>
              <a:t>.</a:t>
            </a:r>
            <a:r>
              <a:rPr lang="zh-CN" altLang="en-US" dirty="0"/>
              <a:t>所以</a:t>
            </a:r>
            <a:r>
              <a:rPr lang="en-US" altLang="zh-CN" dirty="0"/>
              <a:t>.</a:t>
            </a:r>
            <a:r>
              <a:rPr lang="en-US" altLang="zh-CN" dirty="0" err="1"/>
              <a:t>git</a:t>
            </a:r>
            <a:r>
              <a:rPr lang="en-US" altLang="zh-CN" dirty="0"/>
              <a:t>/</a:t>
            </a:r>
            <a:r>
              <a:rPr lang="en-US" altLang="zh-CN" dirty="0" err="1"/>
              <a:t>config</a:t>
            </a:r>
            <a:r>
              <a:rPr lang="zh-CN" altLang="en-US" dirty="0"/>
              <a:t>里的配置会覆盖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gitconfig</a:t>
            </a:r>
            <a:r>
              <a:rPr lang="zh-CN" altLang="en-US" dirty="0"/>
              <a:t>中的同名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92594"/>
          </a:xfrm>
        </p:spPr>
        <p:txBody>
          <a:bodyPr/>
          <a:lstStyle/>
          <a:p>
            <a:r>
              <a:rPr lang="zh-CN" altLang="en-US" b="1"/>
              <a:t>推送数据到远程仓库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83733" y="1582341"/>
            <a:ext cx="101944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origin </a:t>
            </a:r>
            <a:r>
              <a:rPr lang="en-US" altLang="zh-CN" dirty="0" err="1"/>
              <a:t>master:develop</a:t>
            </a:r>
            <a:r>
              <a:rPr lang="zh-CN" altLang="en-US" dirty="0"/>
              <a:t>	本地</a:t>
            </a:r>
            <a:r>
              <a:rPr lang="en-US" altLang="zh-CN" dirty="0"/>
              <a:t>master</a:t>
            </a:r>
            <a:r>
              <a:rPr lang="zh-CN" altLang="en-US" dirty="0"/>
              <a:t>推送到远端</a:t>
            </a:r>
            <a:r>
              <a:rPr lang="en-US" altLang="zh-CN" dirty="0" smtClean="0"/>
              <a:t>develop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/>
              <a:t>如果远程主机的版本比本地版本更新，推送时</a:t>
            </a:r>
            <a:r>
              <a:rPr lang="en-US" altLang="zh-CN" dirty="0" err="1"/>
              <a:t>Git</a:t>
            </a:r>
            <a:r>
              <a:rPr lang="zh-CN" altLang="en-US" dirty="0"/>
              <a:t>会报错，要求先在本地做</a:t>
            </a:r>
            <a:r>
              <a:rPr lang="en-US" altLang="zh-CN" dirty="0" err="1"/>
              <a:t>git</a:t>
            </a:r>
            <a:r>
              <a:rPr lang="en-US" altLang="zh-CN" dirty="0"/>
              <a:t> pull</a:t>
            </a:r>
            <a:r>
              <a:rPr lang="zh-CN" altLang="en-US" dirty="0"/>
              <a:t>合并差异，然后再推送到远程主机。</a:t>
            </a:r>
          </a:p>
          <a:p>
            <a:endParaRPr lang="zh-CN" altLang="en-US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origin :master</a:t>
            </a:r>
            <a:r>
              <a:rPr lang="zh-CN" altLang="en-US" dirty="0"/>
              <a:t>		删除</a:t>
            </a:r>
            <a:r>
              <a:rPr lang="en-US" altLang="zh-CN" dirty="0"/>
              <a:t>master</a:t>
            </a:r>
            <a:r>
              <a:rPr lang="zh-CN" altLang="en-US" dirty="0" smtClean="0"/>
              <a:t>分支</a:t>
            </a:r>
          </a:p>
          <a:p>
            <a:endParaRPr lang="zh-CN" altLang="en-US" dirty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</a:t>
            </a:r>
            <a:r>
              <a:rPr lang="en-US" altLang="zh-CN" dirty="0" smtClean="0"/>
              <a:t>origin </a:t>
            </a:r>
            <a:r>
              <a:rPr lang="en-US" altLang="zh-CN" dirty="0"/>
              <a:t>--tags </a:t>
            </a:r>
            <a:r>
              <a:rPr lang="zh-CN" altLang="en-US" dirty="0"/>
              <a:t>		</a:t>
            </a:r>
            <a:r>
              <a:rPr lang="en-US" altLang="zh-CN" dirty="0"/>
              <a:t>(</a:t>
            </a:r>
            <a:r>
              <a:rPr lang="zh-CN" altLang="en-US" dirty="0"/>
              <a:t>就一个主机</a:t>
            </a:r>
            <a:r>
              <a:rPr lang="en-US" altLang="zh-CN" dirty="0"/>
              <a:t>, origin </a:t>
            </a:r>
            <a:r>
              <a:rPr lang="zh-CN" altLang="en-US" dirty="0"/>
              <a:t>可以省略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origin</a:t>
            </a:r>
            <a:r>
              <a:rPr lang="zh-CN" altLang="en-US" dirty="0" smtClean="0"/>
              <a:t>  			当前分支推送到</a:t>
            </a:r>
            <a:r>
              <a:rPr lang="en-US" altLang="zh-CN" dirty="0" smtClean="0"/>
              <a:t>origin</a:t>
            </a:r>
            <a:r>
              <a:rPr lang="zh-CN" altLang="en-US" dirty="0" smtClean="0"/>
              <a:t>主机对应的分支</a:t>
            </a:r>
            <a:r>
              <a:rPr lang="en-US" altLang="zh-CN" dirty="0"/>
              <a:t>(</a:t>
            </a:r>
            <a:r>
              <a:rPr lang="zh-CN" altLang="en-US" dirty="0"/>
              <a:t>就一个主机</a:t>
            </a:r>
            <a:r>
              <a:rPr lang="en-US" altLang="zh-CN" dirty="0"/>
              <a:t>, origin </a:t>
            </a:r>
            <a:r>
              <a:rPr lang="zh-CN" altLang="en-US" dirty="0"/>
              <a:t>可以</a:t>
            </a:r>
            <a:r>
              <a:rPr lang="zh-CN" altLang="en-US"/>
              <a:t>省略</a:t>
            </a:r>
            <a:r>
              <a:rPr lang="en-US" altLang="zh-CN" smtClean="0"/>
              <a:t>)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origin master</a:t>
            </a:r>
            <a:r>
              <a:rPr lang="zh-CN" altLang="en-US" dirty="0"/>
              <a:t>		将本地</a:t>
            </a:r>
            <a:r>
              <a:rPr lang="en-US" altLang="zh-CN" dirty="0"/>
              <a:t>master</a:t>
            </a:r>
            <a:r>
              <a:rPr lang="zh-CN" altLang="en-US" dirty="0"/>
              <a:t>分支推送到</a:t>
            </a:r>
            <a:r>
              <a:rPr lang="en-US" altLang="zh-CN" dirty="0"/>
              <a:t>origin</a:t>
            </a:r>
            <a:r>
              <a:rPr lang="zh-CN" altLang="en-US" dirty="0"/>
              <a:t>主机的</a:t>
            </a:r>
            <a:r>
              <a:rPr lang="en-US" altLang="zh-CN" dirty="0"/>
              <a:t>master</a:t>
            </a:r>
            <a:r>
              <a:rPr lang="zh-CN" altLang="en-US" dirty="0" smtClean="0"/>
              <a:t>分支</a:t>
            </a:r>
          </a:p>
          <a:p>
            <a:endParaRPr lang="zh-CN" altLang="en-US" dirty="0"/>
          </a:p>
          <a:p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push --all origin</a:t>
            </a:r>
            <a:r>
              <a:rPr lang="zh-CN" altLang="en-US" dirty="0"/>
              <a:t>		所有本地分支都推送到</a:t>
            </a:r>
            <a:r>
              <a:rPr lang="en-US" altLang="zh-CN" dirty="0"/>
              <a:t>origin</a:t>
            </a:r>
            <a:r>
              <a:rPr lang="zh-CN" altLang="en-US" dirty="0"/>
              <a:t>主机</a:t>
            </a:r>
          </a:p>
        </p:txBody>
      </p:sp>
    </p:spTree>
    <p:extLst>
      <p:ext uri="{BB962C8B-B14F-4D97-AF65-F5344CB8AC3E}">
        <p14:creationId xmlns:p14="http://schemas.microsoft.com/office/powerpoint/2010/main" val="16150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81646"/>
          </a:xfrm>
        </p:spPr>
        <p:txBody>
          <a:bodyPr/>
          <a:lstStyle/>
          <a:p>
            <a:r>
              <a:rPr kumimoji="1" lang="zh-CN" altLang="en-US" dirty="0" smtClean="0"/>
              <a:t>解决冲突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5" y="1559808"/>
            <a:ext cx="103644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选择为一方的版本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/>
              <a:t>checkout --ours </a:t>
            </a:r>
            <a:r>
              <a:rPr lang="en-US" altLang="zh-CN" dirty="0" err="1"/>
              <a:t>file_name</a:t>
            </a:r>
            <a:r>
              <a:rPr lang="en-US" altLang="zh-CN" dirty="0"/>
              <a:t>	</a:t>
            </a:r>
            <a:r>
              <a:rPr lang="zh-CN" altLang="en-US" dirty="0"/>
              <a:t>放弃该文件对方的所有修改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checkout --theirs </a:t>
            </a:r>
            <a:r>
              <a:rPr lang="en-US" altLang="zh-CN" dirty="0" err="1"/>
              <a:t>file_name</a:t>
            </a:r>
            <a:r>
              <a:rPr lang="en-US" altLang="zh-CN" dirty="0"/>
              <a:t>	</a:t>
            </a:r>
            <a:r>
              <a:rPr lang="zh-CN" altLang="en-US" dirty="0"/>
              <a:t>放弃该文件当前分支的所有</a:t>
            </a:r>
            <a:r>
              <a:rPr lang="zh-CN" altLang="en-US" dirty="0" smtClean="0"/>
              <a:t>修改</a:t>
            </a:r>
          </a:p>
          <a:p>
            <a:endParaRPr lang="zh-CN" altLang="en-US" dirty="0"/>
          </a:p>
          <a:p>
            <a:r>
              <a:rPr lang="zh-CN" altLang="en-US" dirty="0" smtClean="0"/>
              <a:t>放弃</a:t>
            </a:r>
            <a:r>
              <a:rPr lang="en-US" altLang="zh-CN" dirty="0"/>
              <a:t>merge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merge </a:t>
            </a:r>
            <a:r>
              <a:rPr lang="en-US" altLang="zh-CN" dirty="0" smtClean="0"/>
              <a:t>--abort</a:t>
            </a:r>
            <a:r>
              <a:rPr lang="en-US" altLang="zh-CN" dirty="0"/>
              <a:t> </a:t>
            </a:r>
            <a:endParaRPr lang="zh-CN" altLang="en-US" dirty="0" smtClean="0"/>
          </a:p>
          <a:p>
            <a:endParaRPr lang="en-US" altLang="zh-CN" dirty="0"/>
          </a:p>
          <a:p>
            <a:r>
              <a:rPr lang="zh-CN" altLang="en-US" dirty="0" smtClean="0"/>
              <a:t>已删除文件冲突</a:t>
            </a:r>
          </a:p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add </a:t>
            </a:r>
            <a:r>
              <a:rPr lang="en-US" altLang="zh-CN" dirty="0" err="1" smtClean="0"/>
              <a:t>file_name</a:t>
            </a:r>
            <a:r>
              <a:rPr lang="zh-CN" altLang="en-US" dirty="0" smtClean="0"/>
              <a:t>	保留该文件</a:t>
            </a:r>
            <a:endParaRPr lang="en-US" altLang="zh-CN" dirty="0"/>
          </a:p>
          <a:p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rm</a:t>
            </a:r>
            <a:r>
              <a:rPr lang="en-US" altLang="zh-CN" dirty="0"/>
              <a:t> </a:t>
            </a:r>
            <a:r>
              <a:rPr lang="en-US" altLang="zh-CN" dirty="0" err="1" smtClean="0"/>
              <a:t>file_name</a:t>
            </a:r>
            <a:r>
              <a:rPr lang="zh-CN" altLang="en-US" dirty="0" smtClean="0"/>
              <a:t>	   	在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上移除该文件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5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8130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分支的衍合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不建议使用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5" y="1735948"/>
            <a:ext cx="1052186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$</a:t>
            </a:r>
            <a:r>
              <a:rPr lang="en-US" altLang="zh-CN" sz="1600" dirty="0" err="1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git</a:t>
            </a:r>
            <a:r>
              <a:rPr lang="zh-CN" altLang="en-US" sz="1600" dirty="0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 </a:t>
            </a:r>
            <a:r>
              <a:rPr lang="en-US" altLang="zh-CN" sz="1600" dirty="0" smtClean="0">
                <a:solidFill>
                  <a:prstClr val="black"/>
                </a:solidFill>
                <a:latin typeface="Courier" charset="0"/>
                <a:ea typeface="HannotateSC-W5" charset="-122"/>
              </a:rPr>
              <a:t>rebase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 </a:t>
            </a:r>
          </a:p>
          <a:p>
            <a:endParaRPr lang="zh-CN" altLang="en-US" sz="1600" dirty="0" smtClean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可以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把在一个分支里提交的改变移到另一个分支</a:t>
            </a:r>
            <a:r>
              <a:rPr lang="zh-CN" altLang="en-US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里重做一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遍</a:t>
            </a:r>
            <a:r>
              <a:rPr lang="zh-CN" altLang="en-US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。</a:t>
            </a:r>
          </a:p>
          <a:p>
            <a:endParaRPr lang="zh-CN" altLang="en-US" sz="1600" dirty="0">
              <a:solidFill>
                <a:prstClr val="black"/>
              </a:solidFill>
              <a:latin typeface="HannotateSC-W5" charset="-122"/>
              <a:ea typeface="HannotateSC-W5" charset="-122"/>
            </a:endParaRPr>
          </a:p>
          <a:p>
            <a:r>
              <a:rPr lang="zh-CN" altLang="en-US" sz="1600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如果</a:t>
            </a:r>
            <a:r>
              <a:rPr lang="zh-CN" altLang="en-US" sz="1600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把衍合当成一种在推送之前清理提交历史的手段，而且仅仅衍合那些尚未公开的提交对象，就没问题。</a:t>
            </a:r>
          </a:p>
          <a:p>
            <a:endParaRPr lang="zh-CN" altLang="en-US" dirty="0">
              <a:solidFill>
                <a:srgbClr val="3D342E"/>
              </a:solidFill>
              <a:latin typeface="Helvetica" charset="0"/>
              <a:ea typeface="HannotateSC-W5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	如果</a:t>
            </a:r>
            <a:r>
              <a:rPr lang="zh-CN" altLang="en-US" sz="1600" dirty="0">
                <a:solidFill>
                  <a:srgbClr val="FF0000"/>
                </a:solidFill>
                <a:latin typeface="HannotateSC-W5" charset="-122"/>
                <a:ea typeface="HannotateSC-W5" charset="-122"/>
              </a:rPr>
              <a:t>衍合那些已经公开的提交对象，并且已经有人基于这些提交对象开展了后续开发工作的话，就会出现叫人沮丧的麻烦。</a:t>
            </a:r>
          </a:p>
        </p:txBody>
      </p:sp>
    </p:spTree>
    <p:extLst>
      <p:ext uri="{BB962C8B-B14F-4D97-AF65-F5344CB8AC3E}">
        <p14:creationId xmlns:p14="http://schemas.microsoft.com/office/powerpoint/2010/main" val="9817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" y="-4139"/>
            <a:ext cx="5470358" cy="36979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19411" y="1844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54" y="0"/>
            <a:ext cx="6341955" cy="28285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041811"/>
            <a:ext cx="5497366" cy="27596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109" y="4005600"/>
            <a:ext cx="5651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9516" cy="35873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11" y="4588"/>
            <a:ext cx="4301958" cy="34020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2958"/>
            <a:ext cx="5630779" cy="32320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968" y="3605382"/>
            <a:ext cx="5713664" cy="32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63886" cy="37924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6449" y="56644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57" y="0"/>
            <a:ext cx="6350000" cy="5473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69353" y="379240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72" y="2242314"/>
            <a:ext cx="7234762" cy="38388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81943" y="552717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53096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的初始化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13775" y="1779687"/>
            <a:ext cx="103203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b="1" dirty="0" err="1" smtClean="0"/>
              <a:t>git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err="1" smtClean="0"/>
              <a:t>init</a:t>
            </a:r>
            <a:r>
              <a:rPr kumimoji="1" lang="zh-CN" altLang="en-US" b="1" dirty="0" smtClean="0"/>
              <a:t>														</a:t>
            </a:r>
            <a:r>
              <a:rPr lang="zh-CN" altLang="en-US" b="1" dirty="0" smtClean="0"/>
              <a:t>在</a:t>
            </a:r>
            <a:r>
              <a:rPr lang="zh-CN" altLang="en-US" b="1" dirty="0"/>
              <a:t>工作目录中初始化新</a:t>
            </a:r>
            <a:r>
              <a:rPr lang="zh-CN" altLang="en-US" b="1" dirty="0" smtClean="0"/>
              <a:t>仓库</a:t>
            </a:r>
          </a:p>
          <a:p>
            <a:r>
              <a:rPr lang="zh-CN" altLang="en-US" dirty="0" smtClean="0"/>
              <a:t>	初始化</a:t>
            </a:r>
            <a:r>
              <a:rPr lang="zh-CN" altLang="en-US" dirty="0"/>
              <a:t>后</a:t>
            </a:r>
            <a:r>
              <a:rPr lang="en-US" altLang="zh-CN" dirty="0"/>
              <a:t>, </a:t>
            </a:r>
            <a:r>
              <a:rPr lang="zh-CN" altLang="en-US" dirty="0"/>
              <a:t>当前目录下会出现一个名为</a:t>
            </a:r>
            <a:r>
              <a:rPr lang="en-US" altLang="zh-CN" dirty="0"/>
              <a:t>.</a:t>
            </a:r>
            <a:r>
              <a:rPr lang="en-US" altLang="zh-CN" dirty="0" err="1"/>
              <a:t>git</a:t>
            </a:r>
            <a:r>
              <a:rPr lang="zh-CN" altLang="en-US" dirty="0"/>
              <a:t>的目录</a:t>
            </a:r>
            <a:r>
              <a:rPr lang="en-US" altLang="zh-CN" dirty="0"/>
              <a:t>, </a:t>
            </a:r>
            <a:r>
              <a:rPr lang="zh-CN" altLang="en-US" dirty="0"/>
              <a:t>所有</a:t>
            </a:r>
            <a:r>
              <a:rPr lang="en-US" altLang="zh-CN" dirty="0" err="1"/>
              <a:t>Git</a:t>
            </a:r>
            <a:r>
              <a:rPr lang="zh-CN" altLang="en-US" dirty="0"/>
              <a:t>需要的数据和资源都存放在这个目录</a:t>
            </a:r>
            <a:r>
              <a:rPr lang="zh-CN" altLang="en-US" dirty="0" smtClean="0"/>
              <a:t>中</a:t>
            </a:r>
          </a:p>
          <a:p>
            <a:endParaRPr lang="zh-CN" altLang="en-US" b="1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git</a:t>
            </a:r>
            <a:r>
              <a:rPr lang="en-US" altLang="zh-CN" b="1" dirty="0" smtClean="0"/>
              <a:t> </a:t>
            </a:r>
            <a:r>
              <a:rPr lang="en-US" altLang="zh-CN" b="1" dirty="0"/>
              <a:t>clone  https://</a:t>
            </a:r>
            <a:r>
              <a:rPr lang="en-US" altLang="zh-CN" b="1" dirty="0" err="1"/>
              <a:t>git.ms.netease.com</a:t>
            </a:r>
            <a:r>
              <a:rPr lang="en-US" altLang="zh-CN" b="1" dirty="0"/>
              <a:t>/</a:t>
            </a:r>
            <a:r>
              <a:rPr lang="en-US" altLang="zh-CN" b="1" dirty="0" err="1"/>
              <a:t>wang_chao</a:t>
            </a:r>
            <a:r>
              <a:rPr lang="en-US" altLang="zh-CN" b="1" dirty="0"/>
              <a:t>/</a:t>
            </a:r>
            <a:r>
              <a:rPr lang="en-US" altLang="zh-CN" b="1" dirty="0" err="1"/>
              <a:t>gitTest.git</a:t>
            </a:r>
            <a:r>
              <a:rPr lang="en-US" altLang="zh-CN" b="1" dirty="0"/>
              <a:t> </a:t>
            </a:r>
            <a:r>
              <a:rPr lang="zh-CN" altLang="en-US" b="1" dirty="0" smtClean="0"/>
              <a:t>	</a:t>
            </a:r>
            <a:r>
              <a:rPr lang="zh-CN" altLang="en-US" b="1" dirty="0"/>
              <a:t>	 </a:t>
            </a:r>
            <a:r>
              <a:rPr lang="zh-CN" altLang="en-US" b="1" dirty="0" smtClean="0"/>
              <a:t>   			从现有仓库克隆</a:t>
            </a:r>
          </a:p>
          <a:p>
            <a:r>
              <a:rPr lang="zh-CN" altLang="en-US" dirty="0" smtClean="0"/>
              <a:t>	这会在</a:t>
            </a:r>
            <a:r>
              <a:rPr lang="zh-CN" altLang="en-US" dirty="0"/>
              <a:t>当前目录下创建一个名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gitTest</a:t>
            </a:r>
            <a:r>
              <a:rPr lang="zh-CN" altLang="en-US" dirty="0" smtClean="0"/>
              <a:t>的</a:t>
            </a:r>
            <a:r>
              <a:rPr lang="zh-CN" altLang="en-US" dirty="0"/>
              <a:t>目录</a:t>
            </a:r>
            <a:r>
              <a:rPr lang="en-US" altLang="zh-CN" dirty="0"/>
              <a:t>, </a:t>
            </a:r>
            <a:r>
              <a:rPr lang="zh-CN" altLang="en-US" dirty="0"/>
              <a:t>其中包含一个</a:t>
            </a:r>
            <a:r>
              <a:rPr lang="en-US" altLang="zh-CN" dirty="0"/>
              <a:t>.</a:t>
            </a:r>
            <a:r>
              <a:rPr lang="en-US" altLang="zh-CN" dirty="0" err="1"/>
              <a:t>git</a:t>
            </a:r>
            <a:r>
              <a:rPr lang="zh-CN" altLang="en-US" dirty="0"/>
              <a:t>的目录</a:t>
            </a:r>
            <a:r>
              <a:rPr lang="en-US" altLang="zh-CN" dirty="0"/>
              <a:t>, </a:t>
            </a:r>
            <a:r>
              <a:rPr lang="zh-CN" altLang="en-US" dirty="0"/>
              <a:t>用于保存下载下来的所有版本记录</a:t>
            </a:r>
            <a:r>
              <a:rPr lang="en-US" altLang="zh-CN" dirty="0"/>
              <a:t>, </a:t>
            </a:r>
            <a:r>
              <a:rPr lang="zh-CN" altLang="en-US" dirty="0"/>
              <a:t>然后从中取出最新版本的文件拷贝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en-US" altLang="zh-CN" dirty="0"/>
          </a:p>
          <a:p>
            <a:r>
              <a:rPr lang="zh-CN" altLang="en-US" dirty="0"/>
              <a:t>	</a:t>
            </a:r>
            <a:r>
              <a:rPr lang="zh-CN" altLang="en-US" dirty="0" smtClean="0"/>
              <a:t>如果</a:t>
            </a:r>
            <a:r>
              <a:rPr lang="zh-CN" altLang="en-US" dirty="0"/>
              <a:t>希望在克隆的时候</a:t>
            </a:r>
            <a:r>
              <a:rPr lang="en-US" altLang="zh-CN" dirty="0"/>
              <a:t>, </a:t>
            </a:r>
            <a:r>
              <a:rPr lang="zh-CN" altLang="en-US" dirty="0"/>
              <a:t>自己定义要新建的项目名称</a:t>
            </a:r>
            <a:r>
              <a:rPr lang="en-US" altLang="zh-CN" dirty="0"/>
              <a:t>, </a:t>
            </a:r>
            <a:r>
              <a:rPr lang="zh-CN" altLang="en-US" dirty="0"/>
              <a:t>可以在上面的命令末尾指定新的</a:t>
            </a:r>
            <a:r>
              <a:rPr lang="zh-CN" altLang="en-US" dirty="0" smtClean="0"/>
              <a:t>名字</a:t>
            </a:r>
          </a:p>
          <a:p>
            <a:r>
              <a:rPr lang="zh-CN" altLang="en-US" dirty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r>
              <a:rPr lang="en-US" altLang="zh-CN" dirty="0"/>
              <a:t>https://</a:t>
            </a:r>
            <a:r>
              <a:rPr lang="en-US" altLang="zh-CN" dirty="0" err="1"/>
              <a:t>git.ms.netease.com</a:t>
            </a:r>
            <a:r>
              <a:rPr lang="en-US" altLang="zh-CN" dirty="0"/>
              <a:t>/</a:t>
            </a:r>
            <a:r>
              <a:rPr lang="en-US" altLang="zh-CN" dirty="0" err="1"/>
              <a:t>wang_chao</a:t>
            </a:r>
            <a:r>
              <a:rPr lang="en-US" altLang="zh-CN" dirty="0"/>
              <a:t>/</a:t>
            </a:r>
            <a:r>
              <a:rPr lang="en-US" altLang="zh-CN" dirty="0" err="1"/>
              <a:t>gitTest.git</a:t>
            </a:r>
            <a:r>
              <a:rPr lang="en-US" altLang="zh-CN" dirty="0"/>
              <a:t> </a:t>
            </a:r>
            <a:r>
              <a:rPr lang="en-US" altLang="zh-CN" dirty="0" err="1" smtClean="0"/>
              <a:t>myTest</a:t>
            </a:r>
            <a:endParaRPr lang="zh-CN" altLang="en-US" dirty="0" smtClean="0"/>
          </a:p>
          <a:p>
            <a:endParaRPr kumimoji="1" lang="zh-CN" altLang="en-US" dirty="0" smtClean="0"/>
          </a:p>
          <a:p>
            <a:r>
              <a:rPr lang="zh-CN" altLang="en-US" dirty="0" smtClean="0"/>
              <a:t>	克隆</a:t>
            </a:r>
            <a:r>
              <a:rPr lang="zh-CN" altLang="en-US" dirty="0"/>
              <a:t>版本库的时候，所使用的远程主机自动被</a:t>
            </a:r>
            <a:r>
              <a:rPr lang="en-US" altLang="zh-CN" dirty="0" err="1"/>
              <a:t>Git</a:t>
            </a:r>
            <a:r>
              <a:rPr lang="zh-CN" altLang="en-US" dirty="0"/>
              <a:t>命名为</a:t>
            </a:r>
            <a:r>
              <a:rPr lang="en-US" altLang="zh-CN" dirty="0"/>
              <a:t>origin</a:t>
            </a:r>
            <a:r>
              <a:rPr lang="zh-CN" altLang="en-US" dirty="0"/>
              <a:t>。如果想用其他的主机名，需要用</a:t>
            </a:r>
            <a:r>
              <a:rPr lang="en-US" altLang="zh-CN" dirty="0" err="1"/>
              <a:t>git</a:t>
            </a:r>
            <a:r>
              <a:rPr lang="en-US" altLang="zh-CN" dirty="0"/>
              <a:t> clone</a:t>
            </a:r>
            <a:r>
              <a:rPr lang="zh-CN" altLang="en-US" dirty="0"/>
              <a:t>命令的</a:t>
            </a:r>
            <a:r>
              <a:rPr lang="en-US" altLang="zh-CN" dirty="0"/>
              <a:t>-o</a:t>
            </a:r>
            <a:r>
              <a:rPr lang="zh-CN" altLang="en-US" dirty="0"/>
              <a:t>选项指定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clone -o </a:t>
            </a:r>
            <a:r>
              <a:rPr lang="en-US" altLang="zh-CN" dirty="0" err="1" smtClean="0"/>
              <a:t>myRemote</a:t>
            </a:r>
            <a:r>
              <a:rPr lang="zh-CN" altLang="en-US" dirty="0" smtClean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git.ms.netease.com</a:t>
            </a:r>
            <a:r>
              <a:rPr lang="en-US" altLang="zh-CN" dirty="0"/>
              <a:t>/</a:t>
            </a:r>
            <a:r>
              <a:rPr lang="en-US" altLang="zh-CN" dirty="0" err="1"/>
              <a:t>wang_chao</a:t>
            </a:r>
            <a:r>
              <a:rPr lang="en-US" altLang="zh-CN" dirty="0"/>
              <a:t>/</a:t>
            </a:r>
            <a:r>
              <a:rPr lang="en-US" altLang="zh-CN" dirty="0" err="1"/>
              <a:t>gitTest.git</a:t>
            </a:r>
            <a:endParaRPr lang="en-US" altLang="zh-CN" dirty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remote</a:t>
            </a:r>
          </a:p>
          <a:p>
            <a:r>
              <a:rPr lang="zh-CN" altLang="en-US" dirty="0" smtClean="0"/>
              <a:t>	</a:t>
            </a:r>
            <a:r>
              <a:rPr lang="en-US" altLang="zh-CN" dirty="0" err="1" smtClean="0"/>
              <a:t>myRemote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7371"/>
          </a:xfrm>
        </p:spPr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 文件状态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81198" y="1429625"/>
            <a:ext cx="6560435" cy="41593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22712" y="5632678"/>
            <a:ext cx="7997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touch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hr-HR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README</a:t>
            </a:r>
            <a:r>
              <a:rPr lang="hr-H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vim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hr-HR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README</a:t>
            </a:r>
            <a:r>
              <a:rPr lang="hr-H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 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</a:t>
            </a:r>
            <a:r>
              <a:rPr lang="hr-H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	</a:t>
            </a:r>
            <a:r>
              <a:rPr lang="hr-HR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hr-H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 </a:t>
            </a:r>
            <a:r>
              <a:rPr lang="hr-HR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add</a:t>
            </a:r>
            <a:r>
              <a:rPr lang="hr-HR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README</a:t>
            </a:r>
          </a:p>
          <a:p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rm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REAME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--cached	</a:t>
            </a:r>
            <a:r>
              <a:rPr lang="en-US" altLang="zh-CN" dirty="0" err="1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en-US" altLang="zh-CN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 commit README -m “added README"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10208"/>
          </a:xfrm>
        </p:spPr>
        <p:txBody>
          <a:bodyPr/>
          <a:lstStyle/>
          <a:p>
            <a:r>
              <a:rPr kumimoji="1" lang="zh-CN" altLang="en-US" dirty="0" smtClean="0"/>
              <a:t>暂存文件快照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00138" y="1228726"/>
            <a:ext cx="1017808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 </a:t>
            </a:r>
            <a:r>
              <a:rPr lang="zh-CN" altLang="en-US" dirty="0" smtClean="0"/>
              <a:t>	</a:t>
            </a:r>
            <a:r>
              <a:rPr lang="en-US" altLang="zh-CN" dirty="0" smtClean="0"/>
              <a:t>means </a:t>
            </a:r>
            <a:r>
              <a:rPr lang="en-US" altLang="zh-CN" dirty="0"/>
              <a:t>add file into staged area</a:t>
            </a:r>
            <a:r>
              <a:rPr lang="en-US" altLang="zh-CN" dirty="0" smtClean="0"/>
              <a:t>: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多</a:t>
            </a:r>
            <a:r>
              <a:rPr lang="zh-CN" altLang="en-US" dirty="0"/>
              <a:t>功能命令</a:t>
            </a:r>
            <a:r>
              <a:rPr lang="en-US" altLang="zh-CN" dirty="0"/>
              <a:t>: </a:t>
            </a:r>
            <a:r>
              <a:rPr lang="zh-CN" altLang="en-US" dirty="0"/>
              <a:t>根据目标文件的状态不同</a:t>
            </a:r>
            <a:r>
              <a:rPr lang="en-US" altLang="zh-CN" dirty="0"/>
              <a:t>, </a:t>
            </a:r>
            <a:r>
              <a:rPr lang="zh-CN" altLang="en-US" dirty="0"/>
              <a:t>此命令的效果也不同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r>
              <a:rPr lang="zh-CN" altLang="en-US" dirty="0" smtClean="0"/>
              <a:t>	可以</a:t>
            </a:r>
            <a:r>
              <a:rPr lang="zh-CN" altLang="en-US" dirty="0"/>
              <a:t>用它开始跟踪新文件</a:t>
            </a:r>
            <a:r>
              <a:rPr lang="en-US" altLang="zh-CN" dirty="0"/>
              <a:t>, </a:t>
            </a:r>
            <a:r>
              <a:rPr lang="zh-CN" altLang="en-US" dirty="0"/>
              <a:t>或者把已跟踪的文件放到</a:t>
            </a:r>
            <a:r>
              <a:rPr lang="zh-CN" altLang="en-US" dirty="0" smtClean="0"/>
              <a:t>暂存区</a:t>
            </a:r>
            <a:r>
              <a:rPr lang="en-US" altLang="zh-CN" dirty="0" smtClean="0"/>
              <a:t>(staged), </a:t>
            </a:r>
            <a:r>
              <a:rPr lang="zh-CN" altLang="en-US" dirty="0"/>
              <a:t>还能用于合并时把有冲突的文件标记为已解决状态等</a:t>
            </a:r>
            <a:r>
              <a:rPr lang="en-US" altLang="zh-CN" dirty="0"/>
              <a:t>). 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/>
              <a:t>如果在</a:t>
            </a:r>
            <a:r>
              <a:rPr lang="en-US" altLang="zh-CN" dirty="0"/>
              <a:t>add</a:t>
            </a:r>
            <a:r>
              <a:rPr lang="zh-CN" altLang="en-US" dirty="0"/>
              <a:t>后再次修改</a:t>
            </a:r>
            <a:r>
              <a:rPr lang="en-US" altLang="zh-CN" dirty="0"/>
              <a:t>REAMDE </a:t>
            </a:r>
            <a:r>
              <a:rPr lang="zh-CN" altLang="en-US" dirty="0"/>
              <a:t>则</a:t>
            </a:r>
            <a:r>
              <a:rPr lang="en-US" altLang="zh-CN" dirty="0" err="1"/>
              <a:t>git</a:t>
            </a:r>
            <a:r>
              <a:rPr lang="en-US" altLang="zh-CN" dirty="0"/>
              <a:t> status</a:t>
            </a:r>
            <a:r>
              <a:rPr lang="zh-CN" altLang="en-US" dirty="0" smtClean="0"/>
              <a:t>会显示什么呢</a:t>
            </a:r>
            <a:r>
              <a:rPr lang="en-US" altLang="zh-CN" dirty="0" smtClean="0"/>
              <a:t>?</a:t>
            </a:r>
          </a:p>
          <a:p>
            <a:endParaRPr lang="zh-CN" altLang="en-US" dirty="0"/>
          </a:p>
          <a:p>
            <a:r>
              <a:rPr lang="en-US" altLang="zh-CN" dirty="0"/>
              <a:t>Changes to be commit:</a:t>
            </a:r>
          </a:p>
          <a:p>
            <a:r>
              <a:rPr lang="en-US" altLang="zh-CN" dirty="0"/>
              <a:t>new file: README</a:t>
            </a:r>
          </a:p>
          <a:p>
            <a:r>
              <a:rPr lang="en-US" altLang="zh-CN" dirty="0"/>
              <a:t>Changes not staged for commit:</a:t>
            </a:r>
          </a:p>
          <a:p>
            <a:r>
              <a:rPr lang="en-US" altLang="zh-CN" dirty="0"/>
              <a:t>modified: README</a:t>
            </a:r>
          </a:p>
          <a:p>
            <a:endParaRPr lang="zh-CN" altLang="en-US" dirty="0" smtClean="0"/>
          </a:p>
          <a:p>
            <a:r>
              <a:rPr lang="zh-CN" altLang="en-US" dirty="0"/>
              <a:t>这是因为</a:t>
            </a:r>
            <a:r>
              <a:rPr lang="en-US" altLang="zh-CN" dirty="0" err="1"/>
              <a:t>Git</a:t>
            </a:r>
            <a:r>
              <a:rPr lang="zh-CN" altLang="en-US" dirty="0"/>
              <a:t>只不过暂存了你运行 </a:t>
            </a:r>
            <a:r>
              <a:rPr lang="en-US" altLang="zh-CN" dirty="0" err="1"/>
              <a:t>git</a:t>
            </a:r>
            <a:r>
              <a:rPr lang="en-US" altLang="zh-CN" dirty="0"/>
              <a:t> add</a:t>
            </a:r>
            <a:r>
              <a:rPr lang="zh-CN" altLang="en-US" dirty="0"/>
              <a:t>命令时的版本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所以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运行了</a:t>
            </a:r>
            <a:r>
              <a:rPr lang="en-US" altLang="zh-CN" dirty="0" err="1">
                <a:solidFill>
                  <a:srgbClr val="FF0000"/>
                </a:solidFill>
              </a:rPr>
              <a:t>git</a:t>
            </a:r>
            <a:r>
              <a:rPr lang="en-US" altLang="zh-CN" dirty="0">
                <a:solidFill>
                  <a:srgbClr val="FF0000"/>
                </a:solidFill>
              </a:rPr>
              <a:t> add</a:t>
            </a:r>
            <a:r>
              <a:rPr lang="zh-CN" altLang="en-US" dirty="0">
                <a:solidFill>
                  <a:srgbClr val="FF0000"/>
                </a:solidFill>
              </a:rPr>
              <a:t>之后又作了修订的文件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需要重新</a:t>
            </a:r>
            <a:r>
              <a:rPr lang="zh-CN" altLang="en-US" dirty="0" smtClean="0">
                <a:solidFill>
                  <a:srgbClr val="FF0000"/>
                </a:solidFill>
              </a:rPr>
              <a:t>运行 </a:t>
            </a:r>
            <a:r>
              <a:rPr lang="en-US" altLang="zh-CN" dirty="0" err="1" smtClean="0">
                <a:solidFill>
                  <a:srgbClr val="FF0000"/>
                </a:solidFill>
              </a:rPr>
              <a:t>git</a:t>
            </a:r>
            <a:r>
              <a:rPr lang="en-US" altLang="zh-CN" dirty="0" smtClean="0">
                <a:solidFill>
                  <a:srgbClr val="FF0000"/>
                </a:solidFill>
              </a:rPr>
              <a:t> add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把</a:t>
            </a:r>
            <a:r>
              <a:rPr lang="zh-CN" altLang="en-US" dirty="0">
                <a:solidFill>
                  <a:srgbClr val="FF0000"/>
                </a:solidFill>
              </a:rPr>
              <a:t>最新的版本重新暂存起来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否则提交时候不会记录这些还没有缓存起来的变化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zh-CN" altLang="en-US" dirty="0">
                <a:solidFill>
                  <a:srgbClr val="FF0000"/>
                </a:solidFill>
              </a:rPr>
              <a:t>所以每次提交前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先用</a:t>
            </a:r>
            <a:r>
              <a:rPr lang="en-US" altLang="zh-CN" dirty="0" err="1">
                <a:solidFill>
                  <a:srgbClr val="FF0000"/>
                </a:solidFill>
              </a:rPr>
              <a:t>git</a:t>
            </a:r>
            <a:r>
              <a:rPr lang="en-US" altLang="zh-CN" dirty="0">
                <a:solidFill>
                  <a:srgbClr val="FF0000"/>
                </a:solidFill>
              </a:rPr>
              <a:t> status</a:t>
            </a:r>
            <a:r>
              <a:rPr lang="zh-CN" altLang="en-US" dirty="0">
                <a:solidFill>
                  <a:srgbClr val="FF0000"/>
                </a:solidFill>
              </a:rPr>
              <a:t>看下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是不</a:t>
            </a:r>
            <a:r>
              <a:rPr lang="zh-CN" altLang="en-US" dirty="0" smtClean="0">
                <a:solidFill>
                  <a:srgbClr val="FF0000"/>
                </a:solidFill>
              </a:rPr>
              <a:t>是都</a:t>
            </a:r>
            <a:r>
              <a:rPr lang="zh-CN" altLang="en-US" dirty="0">
                <a:solidFill>
                  <a:srgbClr val="FF0000"/>
                </a:solidFill>
              </a:rPr>
              <a:t>已缓存起来了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3878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忽略某些文件</a:t>
            </a:r>
            <a:r>
              <a:rPr lang="en-US" altLang="zh-CN" b="1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: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774" y="1257300"/>
            <a:ext cx="10801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自动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生成文件等无需纳入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管理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也不希望他们总出现在未跟踪文件列表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我们可以创建一个名为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gitignore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列出要忽略的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文件模式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比如  *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[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oa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]	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表示忽略所有以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.o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或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.a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结尾的文件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一般这类对象文件和存档文件都是编译过程中出现的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我们用不着跟踪他们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的版本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又比如 *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~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告诉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Gti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忽略所有以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~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结尾的文件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许多文本编辑软件都用这样的文件名保存副本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此外可能忽略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log,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tep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或 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pid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目录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 </a:t>
            </a:r>
            <a:r>
              <a:rPr lang="zh-CN" altLang="en-US" dirty="0" smtClean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以及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自动生成的文档等等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要养成一开始就设置好 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r>
              <a:rPr lang="en-US" altLang="zh-CN" dirty="0" err="1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gitignore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文件的习惯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以免将来误提交这类无用的文件</a:t>
            </a:r>
            <a:r>
              <a:rPr lang="en-US" altLang="zh-CN" dirty="0">
                <a:solidFill>
                  <a:prstClr val="black"/>
                </a:solidFill>
                <a:latin typeface="HannotateSC-W5" charset="-122"/>
                <a:ea typeface="HannotateSC-W5" charset="-122"/>
              </a:rPr>
              <a:t>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61" y="3251082"/>
            <a:ext cx="5972802" cy="32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2874</TotalTime>
  <Words>1658</Words>
  <Application>Microsoft Macintosh PowerPoint</Application>
  <PresentationFormat>Widescreen</PresentationFormat>
  <Paragraphs>274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Courier</vt:lpstr>
      <vt:lpstr>HannotateSC-W5</vt:lpstr>
      <vt:lpstr>Helvetica</vt:lpstr>
      <vt:lpstr>Tw Cen MT</vt:lpstr>
      <vt:lpstr>宋体</vt:lpstr>
      <vt:lpstr>新細明體</vt:lpstr>
      <vt:lpstr>水滴</vt:lpstr>
      <vt:lpstr>Git 操作规范</vt:lpstr>
      <vt:lpstr>git操作原理</vt:lpstr>
      <vt:lpstr>PowerPoint Presentation</vt:lpstr>
      <vt:lpstr>PowerPoint Presentation</vt:lpstr>
      <vt:lpstr>PowerPoint Presentation</vt:lpstr>
      <vt:lpstr>git 的初始化</vt:lpstr>
      <vt:lpstr>Git 文件状态</vt:lpstr>
      <vt:lpstr>暂存文件快照</vt:lpstr>
      <vt:lpstr>忽略某些文件:</vt:lpstr>
      <vt:lpstr>查看已暂存和未暂存的更新</vt:lpstr>
      <vt:lpstr>提交更新</vt:lpstr>
      <vt:lpstr>移除已暂存的文件</vt:lpstr>
      <vt:lpstr>移动文件&amp;&amp;查看提交历史</vt:lpstr>
      <vt:lpstr>撤销操作</vt:lpstr>
      <vt:lpstr>储藏(Stashing)</vt:lpstr>
      <vt:lpstr>Git 分支管理</vt:lpstr>
      <vt:lpstr>标签</vt:lpstr>
      <vt:lpstr>远程分支</vt:lpstr>
      <vt:lpstr>远程仓库</vt:lpstr>
      <vt:lpstr>从远程仓库获取数据</vt:lpstr>
      <vt:lpstr>推送数据到远程仓库</vt:lpstr>
      <vt:lpstr>推送数据到远程仓库</vt:lpstr>
      <vt:lpstr>解决冲突</vt:lpstr>
      <vt:lpstr>分支的衍合 (不建议使用)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操作规范</dc:title>
  <dc:creator>Microsoft Office 用户</dc:creator>
  <cp:lastModifiedBy>Microsoft Office User</cp:lastModifiedBy>
  <cp:revision>156</cp:revision>
  <dcterms:created xsi:type="dcterms:W3CDTF">2015-09-14T08:04:22Z</dcterms:created>
  <dcterms:modified xsi:type="dcterms:W3CDTF">2015-10-28T03:29:55Z</dcterms:modified>
</cp:coreProperties>
</file>